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Reduction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Explain what is meant by reduction and describe how it occurs in terms of electrons.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7794582-15A9-98AE-A43F-8FEFC33677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38" r="3504"/>
          <a:stretch/>
        </p:blipFill>
        <p:spPr>
          <a:xfrm>
            <a:off x="638672" y="1737098"/>
            <a:ext cx="5663765" cy="34757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1D302A-BD98-B73D-4086-4842ADA19D60}"/>
              </a:ext>
            </a:extLst>
          </p:cNvPr>
          <p:cNvSpPr txBox="1"/>
          <p:nvPr/>
        </p:nvSpPr>
        <p:spPr>
          <a:xfrm rot="16200000">
            <a:off x="-728007" y="6530567"/>
            <a:ext cx="270309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F00549-9A29-F498-0D5C-0632CDBE9BC8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125B5E46-315C-D6EB-D295-8E92292A631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14888A8-C8F4-D7AB-2600-580295EC95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5210" y="7532556"/>
            <a:ext cx="1299406" cy="13604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8434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111</cp:revision>
  <dcterms:created xsi:type="dcterms:W3CDTF">2024-01-19T05:37:07Z</dcterms:created>
  <dcterms:modified xsi:type="dcterms:W3CDTF">2025-04-29T04:57:13Z</dcterms:modified>
</cp:coreProperties>
</file>