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39773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0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Adrenaline Action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49698" y="805097"/>
            <a:ext cx="613770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/>
              <a:t>Describe four physiological effects of adrenaline on the human body and explain how each effect prepares the body for a ‘fight or flight’ response.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27BC7DE-3311-9590-6661-32AB4855EA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3675" y="1699368"/>
            <a:ext cx="3390649" cy="277779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CA36D1E-B4AE-309A-A86B-F6CC46A45C77}"/>
              </a:ext>
            </a:extLst>
          </p:cNvPr>
          <p:cNvSpPr txBox="1"/>
          <p:nvPr/>
        </p:nvSpPr>
        <p:spPr>
          <a:xfrm rot="16200000">
            <a:off x="-1507739" y="6410893"/>
            <a:ext cx="4262564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DFDC49-41CD-CF6A-081A-7041F3D8C07B}"/>
              </a:ext>
            </a:extLst>
          </p:cNvPr>
          <p:cNvSpPr txBox="1"/>
          <p:nvPr/>
        </p:nvSpPr>
        <p:spPr>
          <a:xfrm>
            <a:off x="915931" y="4593059"/>
            <a:ext cx="565020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535D2A1-A9BE-A17A-E2A1-E62B2820B7A5}"/>
              </a:ext>
            </a:extLst>
          </p:cNvPr>
          <p:cNvSpPr txBox="1"/>
          <p:nvPr/>
        </p:nvSpPr>
        <p:spPr>
          <a:xfrm>
            <a:off x="1042597" y="8352774"/>
            <a:ext cx="3994098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1DF4832-7D0A-4977-CE21-9A57289554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3549" y="7559562"/>
            <a:ext cx="1250082" cy="127500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580"/>
    </mc:Choice>
    <mc:Fallback xmlns="">
      <p:transition spd="slow" advTm="53580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8|9.3|7.9|11.6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10835</TotalTime>
  <Words>34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143</cp:revision>
  <dcterms:created xsi:type="dcterms:W3CDTF">2024-01-19T05:37:07Z</dcterms:created>
  <dcterms:modified xsi:type="dcterms:W3CDTF">2025-07-14T08:00:03Z</dcterms:modified>
</cp:coreProperties>
</file>