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129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1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Carbon Dioxide as a Limiting Factor </a:t>
            </a:r>
            <a:r>
              <a:rPr kumimoji="0" lang="en-GB" sz="2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why increasing carbon dioxide concentration increases the rate of glucose production in photosynthesis (up to a point).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62567B-8EE4-0FF3-9FA7-EE706F73A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929" y="1853993"/>
            <a:ext cx="3260568" cy="25303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794D59-9129-E785-1904-1F6BD4A7FBE7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63C1AD-F83F-FC39-9C77-E767C325C53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FD8D33-076B-3A11-D4A2-65EDD160413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7A19557-39C7-013E-6AD4-45612B0D03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3845" y="7530385"/>
            <a:ext cx="1336447" cy="14077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9037</TotalTime>
  <Words>31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103</cp:revision>
  <dcterms:created xsi:type="dcterms:W3CDTF">2024-01-19T05:37:07Z</dcterms:created>
  <dcterms:modified xsi:type="dcterms:W3CDTF">2025-04-23T10:34:12Z</dcterms:modified>
</cp:coreProperties>
</file>