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youtube.com/watch?v=Nzp914L3fQk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Principles of Homeostasis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AD93543D-D0EC-2D4C-6BF8-495EB9E738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4" t="45396" r="5237" b="8262"/>
          <a:stretch>
            <a:fillRect/>
          </a:stretch>
        </p:blipFill>
        <p:spPr>
          <a:xfrm>
            <a:off x="6477002" y="2530824"/>
            <a:ext cx="4544005" cy="37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Principles of Homeostasis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generate energy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remove waste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promote growth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maintain a stable internal environment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purpose of homeostasis in the body?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385463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Kidney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Pancreas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Heart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organ is primarily responsible for regulating blood glucose levels?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24494" y="27061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Principles of Homeostasis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Positive feedback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Electrical feedback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Thermal feedback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Negative feedback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feedback mechanism is most commonly used in homeostasis?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38085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Principles of Homeostasis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Glucagon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Insulin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Adrenaline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Cortisol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hormone lowers blood glucose levels?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96238" y="17691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Principles of Homeostasis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Medulla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Pituitary gland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Hypothalamus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Cerebellum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brain controls body temperature?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45500" y="29597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Principles of Homeostasis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Thermoregulation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Osmoregulation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 err="1"/>
                <a:t>Glucoregulation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term for maintaining constant water balance in the body?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662055" y="172615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Principles of Homeostasis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Principles of Homeostasis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11795</TotalTime>
  <Words>217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103</cp:revision>
  <dcterms:created xsi:type="dcterms:W3CDTF">2024-11-06T06:26:10Z</dcterms:created>
  <dcterms:modified xsi:type="dcterms:W3CDTF">2025-08-07T20:32:27Z</dcterms:modified>
</cp:coreProperties>
</file>