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Transpiration Investigation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Plants lose water by transpiration.</a:t>
            </a:r>
          </a:p>
          <a:p>
            <a:pPr marL="285750" indent="-28575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rate of transpiration varies between different species of plant</a:t>
            </a:r>
          </a:p>
          <a:p>
            <a:pPr marL="285750" indent="-285750" algn="l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The rate of transpiration can be measured using a potometer.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Plan an investigation into the rate of transpiration in two species of plant that would allow valid data to be collected.</a:t>
            </a:r>
            <a:br>
              <a:rPr lang="en-GB" dirty="0"/>
            </a:b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Details of how to set up a potometer are not required.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231D9A-5F70-B3BD-2112-393529DE33F0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67CF4F-4C6F-2C89-682A-DEEC2FDDB845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4FC3D4-9A2A-1A07-D2C0-841C59FBC33B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A5DA51-1DB8-B77E-58BE-740717717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162" y="7313944"/>
            <a:ext cx="1546708" cy="155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61"/>
    </mc:Choice>
    <mc:Fallback xmlns="">
      <p:transition spd="slow" advTm="5446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|6.5|6|6.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1758</TotalTime>
  <Words>70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51</cp:revision>
  <dcterms:created xsi:type="dcterms:W3CDTF">2024-01-19T05:37:07Z</dcterms:created>
  <dcterms:modified xsi:type="dcterms:W3CDTF">2025-03-02T13:26:43Z</dcterms:modified>
</cp:coreProperties>
</file>