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2178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45878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Cell Cycle Check Points 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49698" y="805097"/>
            <a:ext cx="2709655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/>
              <a:t>Describe the role of checkpoints during the cell cycle and explain why they are essential for healthy cell division.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C0A752A-DE02-1E80-634C-3427D47820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9353" y="857970"/>
            <a:ext cx="3537147" cy="338788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7A8C5E8C-EBFC-D9E9-71ED-01DCA7B32D75}"/>
              </a:ext>
            </a:extLst>
          </p:cNvPr>
          <p:cNvSpPr txBox="1"/>
          <p:nvPr/>
        </p:nvSpPr>
        <p:spPr>
          <a:xfrm rot="16200000">
            <a:off x="-1507739" y="6410893"/>
            <a:ext cx="4262564" cy="584775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Answer</a:t>
            </a:r>
            <a:endParaRPr kumimoji="0" lang="en-GB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5245088-469A-3BDD-6BEB-AB65309EE2D5}"/>
              </a:ext>
            </a:extLst>
          </p:cNvPr>
          <p:cNvSpPr txBox="1"/>
          <p:nvPr/>
        </p:nvSpPr>
        <p:spPr>
          <a:xfrm>
            <a:off x="915931" y="4593059"/>
            <a:ext cx="565020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C07729B-1C6E-A7F4-6FEE-0E3BBBFAF3E8}"/>
              </a:ext>
            </a:extLst>
          </p:cNvPr>
          <p:cNvSpPr txBox="1"/>
          <p:nvPr/>
        </p:nvSpPr>
        <p:spPr>
          <a:xfrm>
            <a:off x="1042597" y="8352774"/>
            <a:ext cx="3994098" cy="45878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Video link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B1EC679F-F353-5BEF-0531-D43CE9F22E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41184" y="7518049"/>
            <a:ext cx="1324954" cy="133372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665"/>
    </mc:Choice>
    <mc:Fallback xmlns="">
      <p:transition spd="slow" advTm="44665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4.4|8.2|7.4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10674</TotalTime>
  <Words>29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130</cp:revision>
  <dcterms:created xsi:type="dcterms:W3CDTF">2024-01-19T05:37:07Z</dcterms:created>
  <dcterms:modified xsi:type="dcterms:W3CDTF">2025-07-15T10:03:46Z</dcterms:modified>
</cp:coreProperties>
</file>