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HIV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dirty="0"/>
              <a:t>HIV is an infectious disease. Describe the characteristics and effects of HIV</a:t>
            </a:r>
            <a:endParaRPr lang="en-GB" sz="24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8" name="Picture 4" descr="HIV Symptoms at Each Stage of the Disease">
            <a:extLst>
              <a:ext uri="{FF2B5EF4-FFF2-40B4-BE49-F238E27FC236}">
                <a16:creationId xmlns:a16="http://schemas.microsoft.com/office/drawing/2014/main" id="{6419D5EA-E325-973D-1FC8-2C0192C225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12" b="11147"/>
          <a:stretch/>
        </p:blipFill>
        <p:spPr bwMode="auto">
          <a:xfrm>
            <a:off x="1281659" y="1669327"/>
            <a:ext cx="4454570" cy="230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5BE0F5-2E90-6DD3-6478-E650758CABEF}"/>
              </a:ext>
            </a:extLst>
          </p:cNvPr>
          <p:cNvSpPr txBox="1"/>
          <p:nvPr/>
        </p:nvSpPr>
        <p:spPr>
          <a:xfrm rot="16200000">
            <a:off x="-1676676" y="6205076"/>
            <a:ext cx="460043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088E76-94B1-5A4A-5AC6-64938D1C1F4A}"/>
              </a:ext>
            </a:extLst>
          </p:cNvPr>
          <p:cNvSpPr txBox="1"/>
          <p:nvPr/>
        </p:nvSpPr>
        <p:spPr>
          <a:xfrm>
            <a:off x="1048995" y="3992892"/>
            <a:ext cx="552354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B3E129-9F66-EC09-8360-78295088863C}"/>
              </a:ext>
            </a:extLst>
          </p:cNvPr>
          <p:cNvSpPr txBox="1"/>
          <p:nvPr/>
        </p:nvSpPr>
        <p:spPr>
          <a:xfrm>
            <a:off x="1042593" y="8303883"/>
            <a:ext cx="4084043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46E303B-BA66-E56E-533C-5781569B6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3299" y="7443738"/>
            <a:ext cx="1400212" cy="14277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1996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50</cp:revision>
  <dcterms:created xsi:type="dcterms:W3CDTF">2024-01-19T05:37:07Z</dcterms:created>
  <dcterms:modified xsi:type="dcterms:W3CDTF">2025-02-01T18:18:59Z</dcterms:modified>
</cp:coreProperties>
</file>