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Osmosis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25292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what happens during osmosis: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915312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Does osmosis involve the movement of water?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181584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379171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In osmosis, does water move from a high concentration to a low concentration or low to high?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447856"/>
            <a:ext cx="3744927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645443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Through what structure does water move during osmosis?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52319" y="8406350"/>
            <a:ext cx="3744927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91171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Is osmosis an example of diffusion?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5A93470C-0BD2-7980-0FEE-067B085E51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664" t="5903" r="33366" b="3805"/>
          <a:stretch/>
        </p:blipFill>
        <p:spPr>
          <a:xfrm>
            <a:off x="3037524" y="964622"/>
            <a:ext cx="3420039" cy="33423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11F6188-64C6-3D31-705C-3AA7ECD7C0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6863" y="7334958"/>
            <a:ext cx="1458965" cy="148785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39D7CA6-9E4C-B91C-AA5F-63C39767A04F}"/>
              </a:ext>
            </a:extLst>
          </p:cNvPr>
          <p:cNvSpPr txBox="1"/>
          <p:nvPr/>
        </p:nvSpPr>
        <p:spPr>
          <a:xfrm rot="16200000">
            <a:off x="4090660" y="7927210"/>
            <a:ext cx="1369513" cy="30334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Mark Scheme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2590</TotalTime>
  <Words>55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57</cp:revision>
  <dcterms:created xsi:type="dcterms:W3CDTF">2024-01-19T05:37:07Z</dcterms:created>
  <dcterms:modified xsi:type="dcterms:W3CDTF">2025-01-27T18:35:28Z</dcterms:modified>
</cp:coreProperties>
</file>