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Osmosis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25292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The diagram shows what happens during osmosis: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416143" y="4915312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D32AC-87BB-8A75-9A4C-B8525067831D}"/>
              </a:ext>
            </a:extLst>
          </p:cNvPr>
          <p:cNvSpPr txBox="1"/>
          <p:nvPr/>
        </p:nvSpPr>
        <p:spPr>
          <a:xfrm>
            <a:off x="400437" y="4420675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Does osmosis involve the movement of water?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F4368-810A-94F5-288C-F7E1757B2C08}"/>
              </a:ext>
            </a:extLst>
          </p:cNvPr>
          <p:cNvSpPr txBox="1"/>
          <p:nvPr/>
        </p:nvSpPr>
        <p:spPr>
          <a:xfrm>
            <a:off x="416143" y="6181584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F5A2-7183-8475-E10C-EF3B1617B1BB}"/>
              </a:ext>
            </a:extLst>
          </p:cNvPr>
          <p:cNvSpPr txBox="1"/>
          <p:nvPr/>
        </p:nvSpPr>
        <p:spPr>
          <a:xfrm>
            <a:off x="400437" y="5379171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In osmosis, does water move from a high concentration to a low concentration or low to high?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C7DA-26C5-67B8-DF8B-4B98D5D47440}"/>
              </a:ext>
            </a:extLst>
          </p:cNvPr>
          <p:cNvSpPr txBox="1"/>
          <p:nvPr/>
        </p:nvSpPr>
        <p:spPr>
          <a:xfrm>
            <a:off x="452319" y="7447856"/>
            <a:ext cx="374492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2F438-4380-E8DE-67C4-93AE78000D63}"/>
              </a:ext>
            </a:extLst>
          </p:cNvPr>
          <p:cNvSpPr txBox="1"/>
          <p:nvPr/>
        </p:nvSpPr>
        <p:spPr>
          <a:xfrm>
            <a:off x="436613" y="6645443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Through what structure does water move during osmosis?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9957DC-9878-080A-377A-26E657EF56A4}"/>
              </a:ext>
            </a:extLst>
          </p:cNvPr>
          <p:cNvSpPr txBox="1"/>
          <p:nvPr/>
        </p:nvSpPr>
        <p:spPr>
          <a:xfrm>
            <a:off x="452319" y="8406350"/>
            <a:ext cx="374492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A3460F-5FAA-3587-B067-1EB448F7D992}"/>
              </a:ext>
            </a:extLst>
          </p:cNvPr>
          <p:cNvSpPr txBox="1"/>
          <p:nvPr/>
        </p:nvSpPr>
        <p:spPr>
          <a:xfrm>
            <a:off x="436613" y="7911715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Is osmosis an example of diffusion?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A93470C-0BD2-7980-0FEE-067B085E51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64" t="5903" r="33366" b="3805"/>
          <a:stretch/>
        </p:blipFill>
        <p:spPr>
          <a:xfrm>
            <a:off x="3037524" y="964622"/>
            <a:ext cx="3420039" cy="33423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1F6188-64C6-3D31-705C-3AA7ECD7C0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863" y="7334958"/>
            <a:ext cx="1458965" cy="14878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9D7CA6-9E4C-B91C-AA5F-63C39767A04F}"/>
              </a:ext>
            </a:extLst>
          </p:cNvPr>
          <p:cNvSpPr txBox="1"/>
          <p:nvPr/>
        </p:nvSpPr>
        <p:spPr>
          <a:xfrm rot="16200000">
            <a:off x="4090660" y="7927210"/>
            <a:ext cx="1369513" cy="30334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Mark Scheme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89"/>
    </mc:Choice>
    <mc:Fallback xmlns="">
      <p:transition spd="slow" advTm="549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23" grpId="0" animBg="1"/>
    </p:bldLst>
  </p:timing>
  <p:extLst>
    <p:ext uri="{E180D4A7-C9FB-4DFB-919C-405C955672EB}">
      <p14:showEvtLst xmlns:p14="http://schemas.microsoft.com/office/powerpoint/2010/main">
        <p14:playEvt time="337" objId="3"/>
        <p14:stopEvt time="10810" objId="3"/>
        <p14:playEvt time="10864" objId="4"/>
        <p14:stopEvt time="23597" objId="4"/>
        <p14:playEvt time="24007" objId="8"/>
        <p14:stopEvt time="32449" objId="8"/>
        <p14:playEvt time="32860" objId="11"/>
        <p14:stopEvt time="41811" objId="11"/>
        <p14:playEvt time="42099" objId="13"/>
        <p14:stopEvt time="53901" objId="1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3.1|8.8|9.2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2590</TotalTime>
  <Words>55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57</cp:revision>
  <dcterms:created xsi:type="dcterms:W3CDTF">2024-01-19T05:37:07Z</dcterms:created>
  <dcterms:modified xsi:type="dcterms:W3CDTF">2025-01-27T18:35:28Z</dcterms:modified>
</cp:coreProperties>
</file>