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1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704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30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360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772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014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925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430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0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4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37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15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7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shorts/XehZ86LqHP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store/mr-chalks-science-resources?search=immunity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resources/search/?authorId=429930&amp;q=immunity&amp;shop=chalky123456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@MrChalksRevisionTips/search?query=immnity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Role of T Cells &amp; B Cells 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31156" y="789836"/>
            <a:ext cx="6209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altLang="en-US" sz="2400" kern="0" dirty="0">
                <a:solidFill>
                  <a:prstClr val="black"/>
                </a:solidFill>
                <a:highlight>
                  <a:srgbClr val="FFFFFF"/>
                </a:highlight>
              </a:rPr>
              <a:t>Explain the role of B-lymphocytes and T-lymphocytes in the defence of the body against a virus infection</a:t>
            </a:r>
          </a:p>
        </p:txBody>
      </p:sp>
      <p:pic>
        <p:nvPicPr>
          <p:cNvPr id="1030" name="Picture 6" descr="T-cell and b-cell Royalty Free Vector Image - VectorStock">
            <a:extLst>
              <a:ext uri="{FF2B5EF4-FFF2-40B4-BE49-F238E27FC236}">
                <a16:creationId xmlns:a16="http://schemas.microsoft.com/office/drawing/2014/main" id="{AEFF0001-2143-701E-2EA1-FD01A8E70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0" b="10801"/>
          <a:stretch/>
        </p:blipFill>
        <p:spPr bwMode="auto">
          <a:xfrm>
            <a:off x="1586357" y="1929123"/>
            <a:ext cx="3664816" cy="199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3EB497-FF5F-A081-6BE6-6A7CD0486830}"/>
              </a:ext>
            </a:extLst>
          </p:cNvPr>
          <p:cNvSpPr txBox="1"/>
          <p:nvPr/>
        </p:nvSpPr>
        <p:spPr>
          <a:xfrm rot="16200000">
            <a:off x="-1372551" y="5902895"/>
            <a:ext cx="4088395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E268F-3C68-2065-55D7-C79325098F65}"/>
              </a:ext>
            </a:extLst>
          </p:cNvPr>
          <p:cNvSpPr txBox="1"/>
          <p:nvPr/>
        </p:nvSpPr>
        <p:spPr>
          <a:xfrm>
            <a:off x="986883" y="4361571"/>
            <a:ext cx="5647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DA7EA302-B2AA-BBAF-1187-B90FE6AD21E4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DA073C-14D9-5CC3-E595-AA4B12635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822" y="7593647"/>
            <a:ext cx="1241826" cy="1291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89"/>
    </mc:Choice>
    <mc:Fallback xmlns="">
      <p:transition spd="slow" advTm="54989"/>
    </mc:Fallback>
  </mc:AlternateContent>
  <p:extLst>
    <p:ext uri="{E180D4A7-C9FB-4DFB-919C-405C955672EB}">
      <p14:showEvtLst xmlns:p14="http://schemas.microsoft.com/office/powerpoint/2010/main">
        <p14:playEvt time="337" objId="3"/>
        <p14:stopEvt time="10810" objId="3"/>
        <p14:playEvt time="10864" objId="4"/>
        <p14:stopEvt time="23597" objId="4"/>
        <p14:playEvt time="24007" objId="8"/>
        <p14:stopEvt time="32449" objId="8"/>
        <p14:playEvt time="32860" objId="11"/>
        <p14:stopEvt time="41811" objId="11"/>
        <p14:playEvt time="42099" objId="13"/>
        <p14:stopEvt time="53901" objId="1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immunity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E421F-BF08-6BFC-D3D3-A260E496D7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2421" y="4855828"/>
            <a:ext cx="2570813" cy="14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3.1|8.8|9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2489</TotalTime>
  <Words>71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57</cp:revision>
  <dcterms:created xsi:type="dcterms:W3CDTF">2024-01-19T05:37:07Z</dcterms:created>
  <dcterms:modified xsi:type="dcterms:W3CDTF">2025-01-19T19:37:45Z</dcterms:modified>
</cp:coreProperties>
</file>