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42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1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6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4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2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0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2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5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09BC-75F0-476E-A536-CF9591D72E77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F548-E4A5-4440-B32C-BEE694588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0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54B50-1988-F4DB-2F1D-F3E2E8FF7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3"/>
          <a:stretch/>
        </p:blipFill>
        <p:spPr>
          <a:xfrm rot="5400000">
            <a:off x="3520731" y="910075"/>
            <a:ext cx="6512087" cy="4691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5A03C-F57D-86D4-16D2-F9C4E0BFF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7" b="5314"/>
          <a:stretch/>
        </p:blipFill>
        <p:spPr>
          <a:xfrm rot="5400000">
            <a:off x="-1013977" y="1045867"/>
            <a:ext cx="6410488" cy="43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24B5-DC09-D43E-B494-95FBFDCE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B9A-FFEC-407B-27B9-D4C75DBB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8F402-A612-4A3F-79EA-1CCAAAA8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3" r="50038"/>
          <a:stretch/>
        </p:blipFill>
        <p:spPr>
          <a:xfrm rot="5400000">
            <a:off x="1194644" y="-1435224"/>
            <a:ext cx="6492874" cy="93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836A9-DDA3-E8FB-52CA-FD37DBBA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CF020-4FE5-FF02-C78E-E38759CBB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C29E4-2DAB-E5B3-E930-7C2A4CBF8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3" r="50038"/>
          <a:stretch/>
        </p:blipFill>
        <p:spPr>
          <a:xfrm>
            <a:off x="1493520" y="30331"/>
            <a:ext cx="4734560" cy="6827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3C1F0-D5F1-D289-9E14-9A36124A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2233027" y="3622040"/>
            <a:ext cx="325554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5C3054-03A7-69FA-3535-2BA3FBDD09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730"/>
          <a:stretch/>
        </p:blipFill>
        <p:spPr>
          <a:xfrm>
            <a:off x="2233028" y="2513796"/>
            <a:ext cx="3255546" cy="1272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59F8B7-35D2-76B9-1524-563EDC07E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289" y="2358850"/>
            <a:ext cx="973887" cy="1445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746AB-67EF-C9C5-AA5C-578DB4C5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7040" y="2589521"/>
            <a:ext cx="1231534" cy="1196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FD96A7-C144-5A64-278A-943E29EA1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4077" y="999332"/>
            <a:ext cx="737444" cy="1600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D00FF-DA97-4E21-CDA5-69B5F20F8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751" y="2600174"/>
            <a:ext cx="773334" cy="1223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BF9904-6513-267F-B61F-AFE3E58D1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3242" y="1921399"/>
            <a:ext cx="721120" cy="607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6265ED-74EE-6377-9BF7-577799BEB40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546" t="8170" r="23033" b="10064"/>
          <a:stretch/>
        </p:blipFill>
        <p:spPr>
          <a:xfrm>
            <a:off x="3317699" y="344396"/>
            <a:ext cx="1255098" cy="2164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73ED12-FB5C-F647-3B0E-08009E1D7F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03777">
            <a:off x="5192171" y="2941194"/>
            <a:ext cx="875467" cy="4926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F5ADDA-1CF7-7E73-F917-32B4D49EB0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512617">
            <a:off x="5262505" y="2038373"/>
            <a:ext cx="930762" cy="4948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DC49B5-CA47-93DE-7C51-B593E2BDB5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932946">
            <a:off x="4961542" y="1016420"/>
            <a:ext cx="988851" cy="68518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DAB8E54-789A-67C2-88C3-1979F416AB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4033">
            <a:off x="4422513" y="404019"/>
            <a:ext cx="866555" cy="4837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6877CFA-9769-6D8E-14C5-B4DEB1C542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24017">
            <a:off x="2771131" y="231662"/>
            <a:ext cx="866555" cy="4837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CB2AF48-505C-1C67-1696-B6CEC04403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516888">
            <a:off x="1818151" y="864148"/>
            <a:ext cx="930762" cy="4948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B03A524-D016-9A0D-3EE9-BA09D2AE97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1493787" y="1803931"/>
            <a:ext cx="988851" cy="6851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CDB7DB9-5414-BD1C-1502-DCBDF22FC9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741135">
            <a:off x="1605992" y="2762486"/>
            <a:ext cx="875467" cy="49261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B473D74-D830-B9A4-6A5E-DB94612D80DF}"/>
              </a:ext>
            </a:extLst>
          </p:cNvPr>
          <p:cNvSpPr txBox="1"/>
          <p:nvPr/>
        </p:nvSpPr>
        <p:spPr>
          <a:xfrm>
            <a:off x="2529072" y="5321751"/>
            <a:ext cx="272069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Name &amp; House</a:t>
            </a:r>
          </a:p>
        </p:txBody>
      </p:sp>
    </p:spTree>
    <p:extLst>
      <p:ext uri="{BB962C8B-B14F-4D97-AF65-F5344CB8AC3E}">
        <p14:creationId xmlns:p14="http://schemas.microsoft.com/office/powerpoint/2010/main" val="8686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1844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</cp:revision>
  <dcterms:created xsi:type="dcterms:W3CDTF">2023-10-30T14:14:52Z</dcterms:created>
  <dcterms:modified xsi:type="dcterms:W3CDTF">2023-10-31T20:59:32Z</dcterms:modified>
</cp:coreProperties>
</file>