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Hooke’s Law Practical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1377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/>
              <a:t>The diagram below shows equipment used in a Hooke’s Law investigation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A6AE527-23F8-25A2-3D36-B1740873BF4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492" r="32772"/>
          <a:stretch/>
        </p:blipFill>
        <p:spPr>
          <a:xfrm>
            <a:off x="574882" y="1546216"/>
            <a:ext cx="2614784" cy="32159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39037C6-4959-D97D-689F-145B07B574DC}"/>
              </a:ext>
            </a:extLst>
          </p:cNvPr>
          <p:cNvSpPr txBox="1"/>
          <p:nvPr/>
        </p:nvSpPr>
        <p:spPr>
          <a:xfrm>
            <a:off x="400437" y="5433208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B3BC28-55B1-23E8-15F8-8C3BF7B7CB94}"/>
              </a:ext>
            </a:extLst>
          </p:cNvPr>
          <p:cNvSpPr txBox="1"/>
          <p:nvPr/>
        </p:nvSpPr>
        <p:spPr>
          <a:xfrm>
            <a:off x="264816" y="4558688"/>
            <a:ext cx="638869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GB" sz="2000" dirty="0"/>
              <a:t>What piece of equipment is used to measure the extension of a spring?</a:t>
            </a:r>
            <a:br>
              <a:rPr lang="en-GB" sz="2000" dirty="0"/>
            </a:br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3EFE06-F3CB-FD4C-E033-74C933A075B9}"/>
              </a:ext>
            </a:extLst>
          </p:cNvPr>
          <p:cNvSpPr txBox="1"/>
          <p:nvPr/>
        </p:nvSpPr>
        <p:spPr>
          <a:xfrm>
            <a:off x="400437" y="6534944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2D27822-8990-1DC1-6915-BFB48BE215B9}"/>
              </a:ext>
            </a:extLst>
          </p:cNvPr>
          <p:cNvSpPr txBox="1"/>
          <p:nvPr/>
        </p:nvSpPr>
        <p:spPr>
          <a:xfrm>
            <a:off x="400437" y="5830188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is the independent variable in a Hooke’s Law experiment?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5F5B36-1F3D-2D04-521F-317D0C55FD04}"/>
              </a:ext>
            </a:extLst>
          </p:cNvPr>
          <p:cNvSpPr txBox="1"/>
          <p:nvPr/>
        </p:nvSpPr>
        <p:spPr>
          <a:xfrm>
            <a:off x="400437" y="7328904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0275D03-3765-8C26-1155-7CE912EC0EDD}"/>
              </a:ext>
            </a:extLst>
          </p:cNvPr>
          <p:cNvSpPr txBox="1"/>
          <p:nvPr/>
        </p:nvSpPr>
        <p:spPr>
          <a:xfrm>
            <a:off x="400437" y="6931924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How do you calculate the extension of a spring?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2458A0C-6BCE-9513-688D-848C33D1A28A}"/>
              </a:ext>
            </a:extLst>
          </p:cNvPr>
          <p:cNvSpPr txBox="1"/>
          <p:nvPr/>
        </p:nvSpPr>
        <p:spPr>
          <a:xfrm>
            <a:off x="400437" y="843063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AFADA09-16EE-FD95-52D5-812B744690C0}"/>
              </a:ext>
            </a:extLst>
          </p:cNvPr>
          <p:cNvSpPr txBox="1"/>
          <p:nvPr/>
        </p:nvSpPr>
        <p:spPr>
          <a:xfrm>
            <a:off x="400437" y="7725884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should you do to ensure accurate results when measuring extension?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0E120B05-CF85-5123-CBD0-65789EA50865}"/>
              </a:ext>
            </a:extLst>
          </p:cNvPr>
          <p:cNvSpPr txBox="1"/>
          <p:nvPr/>
        </p:nvSpPr>
        <p:spPr>
          <a:xfrm rot="16200000">
            <a:off x="3887249" y="2596917"/>
            <a:ext cx="1369513" cy="30334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Mark Scheme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58D4790-3C09-A973-FB69-66E2038284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1510" y="2021337"/>
            <a:ext cx="1361418" cy="141201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14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8127</TotalTime>
  <Words>65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103</cp:revision>
  <dcterms:created xsi:type="dcterms:W3CDTF">2024-01-19T05:37:07Z</dcterms:created>
  <dcterms:modified xsi:type="dcterms:W3CDTF">2025-07-17T17:37:43Z</dcterms:modified>
</cp:coreProperties>
</file>