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Sliding Filament Model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B6C473-60B8-A1B0-53B4-F1F894CB82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75" t="11113" r="11883"/>
          <a:stretch/>
        </p:blipFill>
        <p:spPr>
          <a:xfrm>
            <a:off x="5810533" y="2494736"/>
            <a:ext cx="6236059" cy="38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Sliding Filament Model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Myosin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Troponin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Tropomyosin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Actin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protein forms the thin filament in a muscle fibre?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448472" y="88639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Sodium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Potassium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Calcium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Magnesium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ion is essential for exposing binding sites on actin?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632424" y="269867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Sliding Filament Model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Glucose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ATP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NADH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ADP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molecule provides the energy for the sliding filament mechanism?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89543" y="176817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Sliding Filament Model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Crossbridge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Sarcomere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Filament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Vesicle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formed when myosin heads attach to actin?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461737" y="87886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Sliding Filament Model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Myofibril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Sarcolemma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Sarcoplasm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Ribosome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structure shortens during muscle contraction?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81879" y="97353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Sliding Filament Model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Keratin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Tropomyosin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Myoglobin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Collagen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blocks the myosin binding site on actin when the muscle is relaxed?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37557" y="189058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Sliding Filament Model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Sliding Filament Model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8392</TotalTime>
  <Words>200</Words>
  <Application>Microsoft Office PowerPoint</Application>
  <PresentationFormat>Widescreen</PresentationFormat>
  <Paragraphs>89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78</cp:revision>
  <dcterms:created xsi:type="dcterms:W3CDTF">2024-11-06T06:26:10Z</dcterms:created>
  <dcterms:modified xsi:type="dcterms:W3CDTF">2025-04-14T11:39:26Z</dcterms:modified>
</cp:coreProperties>
</file>