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1" autoAdjust="0"/>
    <p:restoredTop sz="94660"/>
  </p:normalViewPr>
  <p:slideViewPr>
    <p:cSldViewPr snapToGrid="0">
      <p:cViewPr varScale="1">
        <p:scale>
          <a:sx n="81" d="100"/>
          <a:sy n="81" d="100"/>
        </p:scale>
        <p:origin x="1053"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281E0-7199-4B6C-B8B2-158DF94BCD8C}" type="datetimeFigureOut">
              <a:rPr lang="en-GB" smtClean="0"/>
              <a:t>30/03/2026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ACD023-D23F-46E6-927F-8FA3D1B515AA}" type="slidenum">
              <a:rPr lang="en-GB" smtClean="0"/>
              <a:t>‹#›</a:t>
            </a:fld>
            <a:endParaRPr lang="en-GB"/>
          </a:p>
        </p:txBody>
      </p:sp>
    </p:spTree>
    <p:extLst>
      <p:ext uri="{BB962C8B-B14F-4D97-AF65-F5344CB8AC3E}">
        <p14:creationId xmlns:p14="http://schemas.microsoft.com/office/powerpoint/2010/main" val="1746020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BACD023-D23F-46E6-927F-8FA3D1B515AA}" type="slidenum">
              <a:rPr lang="en-GB" smtClean="0"/>
              <a:t>1</a:t>
            </a:fld>
            <a:endParaRPr lang="en-GB"/>
          </a:p>
        </p:txBody>
      </p:sp>
    </p:spTree>
    <p:extLst>
      <p:ext uri="{BB962C8B-B14F-4D97-AF65-F5344CB8AC3E}">
        <p14:creationId xmlns:p14="http://schemas.microsoft.com/office/powerpoint/2010/main" val="377615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276CE-737C-72A7-7209-CB5BF48F26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BFA48-DAD0-E0F4-68E2-7EDC411A25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553433-74C1-5FD0-1D58-20EDB112E9E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2F0D1E9-9AFF-18F8-4392-160FDFA7A96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BACD023-D23F-46E6-927F-8FA3D1B515AA}"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87324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31AB794-08F6-4FFD-9B8B-D4D8DE167E57}"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1842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1AB794-08F6-4FFD-9B8B-D4D8DE167E57}"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3101318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1AB794-08F6-4FFD-9B8B-D4D8DE167E57}"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71774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1AB794-08F6-4FFD-9B8B-D4D8DE167E57}"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1508403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31AB794-08F6-4FFD-9B8B-D4D8DE167E57}"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2198497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31AB794-08F6-4FFD-9B8B-D4D8DE167E57}"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358234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31AB794-08F6-4FFD-9B8B-D4D8DE167E57}" type="datetimeFigureOut">
              <a:rPr lang="en-GB" smtClean="0"/>
              <a:t>30/03/2026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1218965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31AB794-08F6-4FFD-9B8B-D4D8DE167E57}" type="datetimeFigureOut">
              <a:rPr lang="en-GB" smtClean="0"/>
              <a:t>30/03/2026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366585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1AB794-08F6-4FFD-9B8B-D4D8DE167E57}" type="datetimeFigureOut">
              <a:rPr lang="en-GB" smtClean="0"/>
              <a:t>30/03/2026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3452328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31AB794-08F6-4FFD-9B8B-D4D8DE167E57}"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424851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31AB794-08F6-4FFD-9B8B-D4D8DE167E57}"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1093F1-A5DC-4A53-AFED-0900EB02E6BD}" type="slidenum">
              <a:rPr lang="en-GB" smtClean="0"/>
              <a:t>‹#›</a:t>
            </a:fld>
            <a:endParaRPr lang="en-GB"/>
          </a:p>
        </p:txBody>
      </p:sp>
    </p:spTree>
    <p:extLst>
      <p:ext uri="{BB962C8B-B14F-4D97-AF65-F5344CB8AC3E}">
        <p14:creationId xmlns:p14="http://schemas.microsoft.com/office/powerpoint/2010/main" val="2743264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31AB794-08F6-4FFD-9B8B-D4D8DE167E57}" type="datetimeFigureOut">
              <a:rPr lang="en-GB" smtClean="0"/>
              <a:t>30/03/2026</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1093F1-A5DC-4A53-AFED-0900EB02E6BD}" type="slidenum">
              <a:rPr lang="en-GB" smtClean="0"/>
              <a:t>‹#›</a:t>
            </a:fld>
            <a:endParaRPr lang="en-GB"/>
          </a:p>
        </p:txBody>
      </p:sp>
    </p:spTree>
    <p:extLst>
      <p:ext uri="{BB962C8B-B14F-4D97-AF65-F5344CB8AC3E}">
        <p14:creationId xmlns:p14="http://schemas.microsoft.com/office/powerpoint/2010/main" val="31095282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6.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6.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026">
            <a:extLst>
              <a:ext uri="{FF2B5EF4-FFF2-40B4-BE49-F238E27FC236}">
                <a16:creationId xmlns:a16="http://schemas.microsoft.com/office/drawing/2014/main" id="{1D1649A4-F35B-EEE9-E458-A75F4A842942}"/>
              </a:ext>
            </a:extLst>
          </p:cNvPr>
          <p:cNvSpPr/>
          <p:nvPr/>
        </p:nvSpPr>
        <p:spPr>
          <a:xfrm rot="10800000">
            <a:off x="9370" y="4669806"/>
            <a:ext cx="9144000" cy="2192001"/>
          </a:xfrm>
          <a:prstGeom prst="rect">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5" name="Rectangle 1024">
            <a:extLst>
              <a:ext uri="{FF2B5EF4-FFF2-40B4-BE49-F238E27FC236}">
                <a16:creationId xmlns:a16="http://schemas.microsoft.com/office/drawing/2014/main" id="{C51F36CB-2E85-D6F8-C6A6-DC4A4FACD36A}"/>
              </a:ext>
            </a:extLst>
          </p:cNvPr>
          <p:cNvSpPr/>
          <p:nvPr/>
        </p:nvSpPr>
        <p:spPr>
          <a:xfrm rot="10800000">
            <a:off x="0" y="-84057"/>
            <a:ext cx="9144000" cy="2062405"/>
          </a:xfrm>
          <a:prstGeom prst="rect">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4" name="Rectangle 1023">
            <a:extLst>
              <a:ext uri="{FF2B5EF4-FFF2-40B4-BE49-F238E27FC236}">
                <a16:creationId xmlns:a16="http://schemas.microsoft.com/office/drawing/2014/main" id="{304484AB-FCDF-5B10-1967-D3DE8135C4A0}"/>
              </a:ext>
            </a:extLst>
          </p:cNvPr>
          <p:cNvSpPr/>
          <p:nvPr/>
        </p:nvSpPr>
        <p:spPr>
          <a:xfrm rot="10800000">
            <a:off x="-2" y="2001108"/>
            <a:ext cx="9153371" cy="2530414"/>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5E5DCAC8-38F0-FE65-C7F2-7D232F42F782}"/>
              </a:ext>
            </a:extLst>
          </p:cNvPr>
          <p:cNvGrpSpPr/>
          <p:nvPr/>
        </p:nvGrpSpPr>
        <p:grpSpPr>
          <a:xfrm>
            <a:off x="8457179" y="4437105"/>
            <a:ext cx="636104" cy="298174"/>
            <a:chOff x="2117035" y="2415209"/>
            <a:chExt cx="636104" cy="298174"/>
          </a:xfrm>
        </p:grpSpPr>
        <p:sp>
          <p:nvSpPr>
            <p:cNvPr id="8" name="Oval 7">
              <a:extLst>
                <a:ext uri="{FF2B5EF4-FFF2-40B4-BE49-F238E27FC236}">
                  <a16:creationId xmlns:a16="http://schemas.microsoft.com/office/drawing/2014/main" id="{944E09AB-FF6C-C12C-8375-70E48056DE1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8BDBC9F5-DDC2-435B-60A4-9AD1F37B4FA8}"/>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 name="Group 9">
            <a:extLst>
              <a:ext uri="{FF2B5EF4-FFF2-40B4-BE49-F238E27FC236}">
                <a16:creationId xmlns:a16="http://schemas.microsoft.com/office/drawing/2014/main" id="{9EA1220E-E90C-3DA6-1773-BCB3688EFB84}"/>
              </a:ext>
            </a:extLst>
          </p:cNvPr>
          <p:cNvGrpSpPr/>
          <p:nvPr/>
        </p:nvGrpSpPr>
        <p:grpSpPr>
          <a:xfrm>
            <a:off x="7931307" y="4437104"/>
            <a:ext cx="636104" cy="298174"/>
            <a:chOff x="2117035" y="2415209"/>
            <a:chExt cx="636104" cy="298174"/>
          </a:xfrm>
        </p:grpSpPr>
        <p:sp>
          <p:nvSpPr>
            <p:cNvPr id="11" name="Oval 10">
              <a:extLst>
                <a:ext uri="{FF2B5EF4-FFF2-40B4-BE49-F238E27FC236}">
                  <a16:creationId xmlns:a16="http://schemas.microsoft.com/office/drawing/2014/main" id="{B5561F71-9A55-B1D2-A70F-EF874B3D750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DB09528E-9E72-B18F-AEBC-DE1405087F16}"/>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id="{9F1EF8BA-BC0C-BEBB-EC93-3315A799DA1A}"/>
              </a:ext>
            </a:extLst>
          </p:cNvPr>
          <p:cNvGrpSpPr/>
          <p:nvPr/>
        </p:nvGrpSpPr>
        <p:grpSpPr>
          <a:xfrm>
            <a:off x="7418871" y="4437106"/>
            <a:ext cx="636104" cy="298174"/>
            <a:chOff x="2117035" y="2415209"/>
            <a:chExt cx="636104" cy="298174"/>
          </a:xfrm>
        </p:grpSpPr>
        <p:sp>
          <p:nvSpPr>
            <p:cNvPr id="14" name="Oval 13">
              <a:extLst>
                <a:ext uri="{FF2B5EF4-FFF2-40B4-BE49-F238E27FC236}">
                  <a16:creationId xmlns:a16="http://schemas.microsoft.com/office/drawing/2014/main" id="{934DFD01-C966-61FF-96C4-E1158EB0E863}"/>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96B44934-A46D-A9BF-F5D9-F4B5E562CA1C}"/>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6" name="Group 15">
            <a:extLst>
              <a:ext uri="{FF2B5EF4-FFF2-40B4-BE49-F238E27FC236}">
                <a16:creationId xmlns:a16="http://schemas.microsoft.com/office/drawing/2014/main" id="{20F69742-F216-70B1-AD07-AAE543CE66CD}"/>
              </a:ext>
            </a:extLst>
          </p:cNvPr>
          <p:cNvGrpSpPr/>
          <p:nvPr/>
        </p:nvGrpSpPr>
        <p:grpSpPr>
          <a:xfrm>
            <a:off x="6882949" y="4437105"/>
            <a:ext cx="636104" cy="298174"/>
            <a:chOff x="2117035" y="2415209"/>
            <a:chExt cx="636104" cy="298174"/>
          </a:xfrm>
        </p:grpSpPr>
        <p:sp>
          <p:nvSpPr>
            <p:cNvPr id="17" name="Oval 16">
              <a:extLst>
                <a:ext uri="{FF2B5EF4-FFF2-40B4-BE49-F238E27FC236}">
                  <a16:creationId xmlns:a16="http://schemas.microsoft.com/office/drawing/2014/main" id="{3F867E54-C5D2-F16A-6F14-D04F3742FC1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90EEC862-3962-9686-93E3-CE4ED084FE6C}"/>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9" name="Group 18">
            <a:extLst>
              <a:ext uri="{FF2B5EF4-FFF2-40B4-BE49-F238E27FC236}">
                <a16:creationId xmlns:a16="http://schemas.microsoft.com/office/drawing/2014/main" id="{0714458C-81A2-FF29-B78C-5CD958F6796E}"/>
              </a:ext>
            </a:extLst>
          </p:cNvPr>
          <p:cNvGrpSpPr/>
          <p:nvPr/>
        </p:nvGrpSpPr>
        <p:grpSpPr>
          <a:xfrm>
            <a:off x="6357077" y="4437104"/>
            <a:ext cx="636104" cy="298174"/>
            <a:chOff x="2117035" y="2415209"/>
            <a:chExt cx="636104" cy="298174"/>
          </a:xfrm>
        </p:grpSpPr>
        <p:sp>
          <p:nvSpPr>
            <p:cNvPr id="20" name="Oval 19">
              <a:extLst>
                <a:ext uri="{FF2B5EF4-FFF2-40B4-BE49-F238E27FC236}">
                  <a16:creationId xmlns:a16="http://schemas.microsoft.com/office/drawing/2014/main" id="{CFCB8AAB-668C-DE89-2B1F-C6C074B9DB9F}"/>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Oval 20">
              <a:extLst>
                <a:ext uri="{FF2B5EF4-FFF2-40B4-BE49-F238E27FC236}">
                  <a16:creationId xmlns:a16="http://schemas.microsoft.com/office/drawing/2014/main" id="{27605B0A-8822-ACE6-4CD8-AF9C1D30AC2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2" name="Group 21">
            <a:extLst>
              <a:ext uri="{FF2B5EF4-FFF2-40B4-BE49-F238E27FC236}">
                <a16:creationId xmlns:a16="http://schemas.microsoft.com/office/drawing/2014/main" id="{2312AA2F-6402-3B19-3C15-1E0757D8DCD4}"/>
              </a:ext>
            </a:extLst>
          </p:cNvPr>
          <p:cNvGrpSpPr/>
          <p:nvPr/>
        </p:nvGrpSpPr>
        <p:grpSpPr>
          <a:xfrm>
            <a:off x="5830646" y="4437106"/>
            <a:ext cx="636104" cy="298174"/>
            <a:chOff x="2117035" y="2415209"/>
            <a:chExt cx="636104" cy="298174"/>
          </a:xfrm>
        </p:grpSpPr>
        <p:sp>
          <p:nvSpPr>
            <p:cNvPr id="23" name="Oval 22">
              <a:extLst>
                <a:ext uri="{FF2B5EF4-FFF2-40B4-BE49-F238E27FC236}">
                  <a16:creationId xmlns:a16="http://schemas.microsoft.com/office/drawing/2014/main" id="{BAD0066B-B786-8ACB-3E19-812FB49B3832}"/>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6B61D7CF-AB9A-F825-0700-2A37766CF28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5" name="Group 24">
            <a:extLst>
              <a:ext uri="{FF2B5EF4-FFF2-40B4-BE49-F238E27FC236}">
                <a16:creationId xmlns:a16="http://schemas.microsoft.com/office/drawing/2014/main" id="{C868B6F3-0366-CFBB-60A8-8889162B60EF}"/>
              </a:ext>
            </a:extLst>
          </p:cNvPr>
          <p:cNvGrpSpPr/>
          <p:nvPr/>
        </p:nvGrpSpPr>
        <p:grpSpPr>
          <a:xfrm>
            <a:off x="5294724" y="4437105"/>
            <a:ext cx="636104" cy="298174"/>
            <a:chOff x="2117035" y="2415209"/>
            <a:chExt cx="636104" cy="298174"/>
          </a:xfrm>
        </p:grpSpPr>
        <p:sp>
          <p:nvSpPr>
            <p:cNvPr id="26" name="Oval 25">
              <a:extLst>
                <a:ext uri="{FF2B5EF4-FFF2-40B4-BE49-F238E27FC236}">
                  <a16:creationId xmlns:a16="http://schemas.microsoft.com/office/drawing/2014/main" id="{7DA4EFBA-0524-1432-35CC-5B356E00EFA9}"/>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B5E54EEB-D424-488A-1F45-2180CD674BF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DD58D250-B892-FE50-66C1-1F5EA8ADE30E}"/>
              </a:ext>
            </a:extLst>
          </p:cNvPr>
          <p:cNvGrpSpPr/>
          <p:nvPr/>
        </p:nvGrpSpPr>
        <p:grpSpPr>
          <a:xfrm>
            <a:off x="4768852" y="4437104"/>
            <a:ext cx="636104" cy="298174"/>
            <a:chOff x="2117035" y="2415209"/>
            <a:chExt cx="636104" cy="298174"/>
          </a:xfrm>
        </p:grpSpPr>
        <p:sp>
          <p:nvSpPr>
            <p:cNvPr id="29" name="Oval 28">
              <a:extLst>
                <a:ext uri="{FF2B5EF4-FFF2-40B4-BE49-F238E27FC236}">
                  <a16:creationId xmlns:a16="http://schemas.microsoft.com/office/drawing/2014/main" id="{66792581-BDFE-AF45-7FC5-D523ACB6B4F0}"/>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Oval 29">
              <a:extLst>
                <a:ext uri="{FF2B5EF4-FFF2-40B4-BE49-F238E27FC236}">
                  <a16:creationId xmlns:a16="http://schemas.microsoft.com/office/drawing/2014/main" id="{FD902DC7-03E8-6769-17D5-23285814E2A2}"/>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1" name="Group 30">
            <a:extLst>
              <a:ext uri="{FF2B5EF4-FFF2-40B4-BE49-F238E27FC236}">
                <a16:creationId xmlns:a16="http://schemas.microsoft.com/office/drawing/2014/main" id="{E4588061-6EC7-8D2F-94C6-9F57E511F970}"/>
              </a:ext>
            </a:extLst>
          </p:cNvPr>
          <p:cNvGrpSpPr/>
          <p:nvPr/>
        </p:nvGrpSpPr>
        <p:grpSpPr>
          <a:xfrm>
            <a:off x="4256416" y="4437106"/>
            <a:ext cx="636104" cy="298174"/>
            <a:chOff x="2117035" y="2415209"/>
            <a:chExt cx="636104" cy="298174"/>
          </a:xfrm>
        </p:grpSpPr>
        <p:sp>
          <p:nvSpPr>
            <p:cNvPr id="32" name="Oval 31">
              <a:extLst>
                <a:ext uri="{FF2B5EF4-FFF2-40B4-BE49-F238E27FC236}">
                  <a16:creationId xmlns:a16="http://schemas.microsoft.com/office/drawing/2014/main" id="{EC1ADB5C-DD58-1569-B2AA-DA90AB7AA7E9}"/>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E00D67AB-6811-76F2-68C6-0160758CC4C8}"/>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4" name="Group 33">
            <a:extLst>
              <a:ext uri="{FF2B5EF4-FFF2-40B4-BE49-F238E27FC236}">
                <a16:creationId xmlns:a16="http://schemas.microsoft.com/office/drawing/2014/main" id="{25250202-6AB9-0D2E-69BA-D5B2D9B8B49D}"/>
              </a:ext>
            </a:extLst>
          </p:cNvPr>
          <p:cNvGrpSpPr/>
          <p:nvPr/>
        </p:nvGrpSpPr>
        <p:grpSpPr>
          <a:xfrm>
            <a:off x="3720494" y="4437105"/>
            <a:ext cx="636104" cy="298174"/>
            <a:chOff x="2117035" y="2415209"/>
            <a:chExt cx="636104" cy="298174"/>
          </a:xfrm>
        </p:grpSpPr>
        <p:sp>
          <p:nvSpPr>
            <p:cNvPr id="35" name="Oval 34">
              <a:extLst>
                <a:ext uri="{FF2B5EF4-FFF2-40B4-BE49-F238E27FC236}">
                  <a16:creationId xmlns:a16="http://schemas.microsoft.com/office/drawing/2014/main" id="{200D2F5D-34E1-3C56-C62C-56B2626A6C7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A72C3A97-E8C4-FB59-F9B7-B1A6FB31751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7" name="Group 36">
            <a:extLst>
              <a:ext uri="{FF2B5EF4-FFF2-40B4-BE49-F238E27FC236}">
                <a16:creationId xmlns:a16="http://schemas.microsoft.com/office/drawing/2014/main" id="{038C397E-B235-9CDF-B047-2B6873476E7D}"/>
              </a:ext>
            </a:extLst>
          </p:cNvPr>
          <p:cNvGrpSpPr/>
          <p:nvPr/>
        </p:nvGrpSpPr>
        <p:grpSpPr>
          <a:xfrm>
            <a:off x="3194622" y="4437104"/>
            <a:ext cx="636104" cy="298174"/>
            <a:chOff x="2117035" y="2415209"/>
            <a:chExt cx="636104" cy="298174"/>
          </a:xfrm>
        </p:grpSpPr>
        <p:sp>
          <p:nvSpPr>
            <p:cNvPr id="38" name="Oval 37">
              <a:extLst>
                <a:ext uri="{FF2B5EF4-FFF2-40B4-BE49-F238E27FC236}">
                  <a16:creationId xmlns:a16="http://schemas.microsoft.com/office/drawing/2014/main" id="{EEEC34B2-2DA7-E94F-68E8-233AA46AE5B6}"/>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4ED7C685-74D8-10A0-7B7D-9E422D10EF09}"/>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0" name="Group 39">
            <a:extLst>
              <a:ext uri="{FF2B5EF4-FFF2-40B4-BE49-F238E27FC236}">
                <a16:creationId xmlns:a16="http://schemas.microsoft.com/office/drawing/2014/main" id="{2BE2EBA0-DCA8-8102-176F-2591AEFB3707}"/>
              </a:ext>
            </a:extLst>
          </p:cNvPr>
          <p:cNvGrpSpPr/>
          <p:nvPr/>
        </p:nvGrpSpPr>
        <p:grpSpPr>
          <a:xfrm>
            <a:off x="2636024" y="4425809"/>
            <a:ext cx="636104" cy="298174"/>
            <a:chOff x="2117035" y="2415209"/>
            <a:chExt cx="636104" cy="298174"/>
          </a:xfrm>
        </p:grpSpPr>
        <p:sp>
          <p:nvSpPr>
            <p:cNvPr id="41" name="Oval 40">
              <a:extLst>
                <a:ext uri="{FF2B5EF4-FFF2-40B4-BE49-F238E27FC236}">
                  <a16:creationId xmlns:a16="http://schemas.microsoft.com/office/drawing/2014/main" id="{CAD3B082-9CE3-8CCC-55B9-E93332549E9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Oval 41">
              <a:extLst>
                <a:ext uri="{FF2B5EF4-FFF2-40B4-BE49-F238E27FC236}">
                  <a16:creationId xmlns:a16="http://schemas.microsoft.com/office/drawing/2014/main" id="{D4F6501D-AFCF-B57A-7FC6-5C0E480BD05E}"/>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3" name="Group 42">
            <a:extLst>
              <a:ext uri="{FF2B5EF4-FFF2-40B4-BE49-F238E27FC236}">
                <a16:creationId xmlns:a16="http://schemas.microsoft.com/office/drawing/2014/main" id="{28E41D8F-AF43-EDB7-D7C8-7F7138D39ADE}"/>
              </a:ext>
            </a:extLst>
          </p:cNvPr>
          <p:cNvGrpSpPr/>
          <p:nvPr/>
        </p:nvGrpSpPr>
        <p:grpSpPr>
          <a:xfrm>
            <a:off x="2100102" y="4425808"/>
            <a:ext cx="636104" cy="298174"/>
            <a:chOff x="2117035" y="2415209"/>
            <a:chExt cx="636104" cy="298174"/>
          </a:xfrm>
        </p:grpSpPr>
        <p:sp>
          <p:nvSpPr>
            <p:cNvPr id="44" name="Oval 43">
              <a:extLst>
                <a:ext uri="{FF2B5EF4-FFF2-40B4-BE49-F238E27FC236}">
                  <a16:creationId xmlns:a16="http://schemas.microsoft.com/office/drawing/2014/main" id="{43CF996B-9F97-C41B-D239-AA97527C236F}"/>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a:extLst>
                <a:ext uri="{FF2B5EF4-FFF2-40B4-BE49-F238E27FC236}">
                  <a16:creationId xmlns:a16="http://schemas.microsoft.com/office/drawing/2014/main" id="{716380CE-3DB6-EDAB-1FFA-D5B6D69A7E4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6" name="Group 45">
            <a:extLst>
              <a:ext uri="{FF2B5EF4-FFF2-40B4-BE49-F238E27FC236}">
                <a16:creationId xmlns:a16="http://schemas.microsoft.com/office/drawing/2014/main" id="{C4AFD144-CADC-D94A-05A7-B2912B5D6012}"/>
              </a:ext>
            </a:extLst>
          </p:cNvPr>
          <p:cNvGrpSpPr/>
          <p:nvPr/>
        </p:nvGrpSpPr>
        <p:grpSpPr>
          <a:xfrm>
            <a:off x="1574230" y="4425807"/>
            <a:ext cx="636104" cy="298174"/>
            <a:chOff x="2117035" y="2415209"/>
            <a:chExt cx="636104" cy="298174"/>
          </a:xfrm>
        </p:grpSpPr>
        <p:sp>
          <p:nvSpPr>
            <p:cNvPr id="47" name="Oval 46">
              <a:extLst>
                <a:ext uri="{FF2B5EF4-FFF2-40B4-BE49-F238E27FC236}">
                  <a16:creationId xmlns:a16="http://schemas.microsoft.com/office/drawing/2014/main" id="{BE2C1322-BA5B-5A0D-D325-D61AFCFF5248}"/>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CBAF99A9-32B9-2E63-AC7E-C7C11109DF0B}"/>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9" name="Group 48">
            <a:extLst>
              <a:ext uri="{FF2B5EF4-FFF2-40B4-BE49-F238E27FC236}">
                <a16:creationId xmlns:a16="http://schemas.microsoft.com/office/drawing/2014/main" id="{DE7D2A52-F932-B797-86FA-FFCEA389DC88}"/>
              </a:ext>
            </a:extLst>
          </p:cNvPr>
          <p:cNvGrpSpPr/>
          <p:nvPr/>
        </p:nvGrpSpPr>
        <p:grpSpPr>
          <a:xfrm>
            <a:off x="1061794" y="4425809"/>
            <a:ext cx="636104" cy="298174"/>
            <a:chOff x="2117035" y="2415209"/>
            <a:chExt cx="636104" cy="298174"/>
          </a:xfrm>
        </p:grpSpPr>
        <p:sp>
          <p:nvSpPr>
            <p:cNvPr id="50" name="Oval 49">
              <a:extLst>
                <a:ext uri="{FF2B5EF4-FFF2-40B4-BE49-F238E27FC236}">
                  <a16:creationId xmlns:a16="http://schemas.microsoft.com/office/drawing/2014/main" id="{11DEB6C0-1E5B-644C-1E0B-6DF4A8B6CA36}"/>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Oval 50">
              <a:extLst>
                <a:ext uri="{FF2B5EF4-FFF2-40B4-BE49-F238E27FC236}">
                  <a16:creationId xmlns:a16="http://schemas.microsoft.com/office/drawing/2014/main" id="{DBCCADFF-43C5-B1EC-618B-C82F3C47595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2" name="Group 51">
            <a:extLst>
              <a:ext uri="{FF2B5EF4-FFF2-40B4-BE49-F238E27FC236}">
                <a16:creationId xmlns:a16="http://schemas.microsoft.com/office/drawing/2014/main" id="{7FB16884-F797-25BA-2781-A3FA9AE674D4}"/>
              </a:ext>
            </a:extLst>
          </p:cNvPr>
          <p:cNvGrpSpPr/>
          <p:nvPr/>
        </p:nvGrpSpPr>
        <p:grpSpPr>
          <a:xfrm>
            <a:off x="525872" y="4425808"/>
            <a:ext cx="636104" cy="298174"/>
            <a:chOff x="2117035" y="2415209"/>
            <a:chExt cx="636104" cy="298174"/>
          </a:xfrm>
        </p:grpSpPr>
        <p:sp>
          <p:nvSpPr>
            <p:cNvPr id="53" name="Oval 52">
              <a:extLst>
                <a:ext uri="{FF2B5EF4-FFF2-40B4-BE49-F238E27FC236}">
                  <a16:creationId xmlns:a16="http://schemas.microsoft.com/office/drawing/2014/main" id="{067A46CF-24EF-5D20-7D05-D8CD75526D8E}"/>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Oval 53">
              <a:extLst>
                <a:ext uri="{FF2B5EF4-FFF2-40B4-BE49-F238E27FC236}">
                  <a16:creationId xmlns:a16="http://schemas.microsoft.com/office/drawing/2014/main" id="{B28496A4-5945-DC78-7735-02AA6C5E59C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5" name="Group 54">
            <a:extLst>
              <a:ext uri="{FF2B5EF4-FFF2-40B4-BE49-F238E27FC236}">
                <a16:creationId xmlns:a16="http://schemas.microsoft.com/office/drawing/2014/main" id="{B9B28CEB-2EE4-0E25-165F-768381E0E23B}"/>
              </a:ext>
            </a:extLst>
          </p:cNvPr>
          <p:cNvGrpSpPr/>
          <p:nvPr/>
        </p:nvGrpSpPr>
        <p:grpSpPr>
          <a:xfrm>
            <a:off x="0" y="4425807"/>
            <a:ext cx="636104" cy="298174"/>
            <a:chOff x="2117035" y="2415209"/>
            <a:chExt cx="636104" cy="298174"/>
          </a:xfrm>
        </p:grpSpPr>
        <p:sp>
          <p:nvSpPr>
            <p:cNvPr id="56" name="Oval 55">
              <a:extLst>
                <a:ext uri="{FF2B5EF4-FFF2-40B4-BE49-F238E27FC236}">
                  <a16:creationId xmlns:a16="http://schemas.microsoft.com/office/drawing/2014/main" id="{615867A5-EFAF-351F-0FFA-952577E50D49}"/>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Oval 56">
              <a:extLst>
                <a:ext uri="{FF2B5EF4-FFF2-40B4-BE49-F238E27FC236}">
                  <a16:creationId xmlns:a16="http://schemas.microsoft.com/office/drawing/2014/main" id="{653AFD43-E0D3-C93E-339C-E02C787169EB}"/>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4" name="Group 73">
            <a:extLst>
              <a:ext uri="{FF2B5EF4-FFF2-40B4-BE49-F238E27FC236}">
                <a16:creationId xmlns:a16="http://schemas.microsoft.com/office/drawing/2014/main" id="{6EDA6FD4-929B-7F11-755B-DE9757CEBF46}"/>
              </a:ext>
            </a:extLst>
          </p:cNvPr>
          <p:cNvGrpSpPr/>
          <p:nvPr/>
        </p:nvGrpSpPr>
        <p:grpSpPr>
          <a:xfrm>
            <a:off x="8457179" y="1852442"/>
            <a:ext cx="636104" cy="298174"/>
            <a:chOff x="2117035" y="2415209"/>
            <a:chExt cx="636104" cy="298174"/>
          </a:xfrm>
        </p:grpSpPr>
        <p:sp>
          <p:nvSpPr>
            <p:cNvPr id="75" name="Oval 74">
              <a:extLst>
                <a:ext uri="{FF2B5EF4-FFF2-40B4-BE49-F238E27FC236}">
                  <a16:creationId xmlns:a16="http://schemas.microsoft.com/office/drawing/2014/main" id="{733EBCA8-4E1D-E210-4F86-0756F9AA837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Oval 75">
              <a:extLst>
                <a:ext uri="{FF2B5EF4-FFF2-40B4-BE49-F238E27FC236}">
                  <a16:creationId xmlns:a16="http://schemas.microsoft.com/office/drawing/2014/main" id="{73C1BFD2-BD52-B934-AFF6-317BD134A1A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7" name="Group 76">
            <a:extLst>
              <a:ext uri="{FF2B5EF4-FFF2-40B4-BE49-F238E27FC236}">
                <a16:creationId xmlns:a16="http://schemas.microsoft.com/office/drawing/2014/main" id="{62BAF8B1-4DFF-7D9A-61DC-71789E6CEA6E}"/>
              </a:ext>
            </a:extLst>
          </p:cNvPr>
          <p:cNvGrpSpPr/>
          <p:nvPr/>
        </p:nvGrpSpPr>
        <p:grpSpPr>
          <a:xfrm>
            <a:off x="7931307" y="1852441"/>
            <a:ext cx="636104" cy="298174"/>
            <a:chOff x="2117035" y="2415209"/>
            <a:chExt cx="636104" cy="298174"/>
          </a:xfrm>
        </p:grpSpPr>
        <p:sp>
          <p:nvSpPr>
            <p:cNvPr id="78" name="Oval 77">
              <a:extLst>
                <a:ext uri="{FF2B5EF4-FFF2-40B4-BE49-F238E27FC236}">
                  <a16:creationId xmlns:a16="http://schemas.microsoft.com/office/drawing/2014/main" id="{4897ACA0-1B19-4F3D-896A-C84A6864739B}"/>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9" name="Oval 78">
              <a:extLst>
                <a:ext uri="{FF2B5EF4-FFF2-40B4-BE49-F238E27FC236}">
                  <a16:creationId xmlns:a16="http://schemas.microsoft.com/office/drawing/2014/main" id="{7EAAE2C2-8E67-A4C5-E23B-D8CF4AA69B24}"/>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0" name="Group 79">
            <a:extLst>
              <a:ext uri="{FF2B5EF4-FFF2-40B4-BE49-F238E27FC236}">
                <a16:creationId xmlns:a16="http://schemas.microsoft.com/office/drawing/2014/main" id="{D5DF9DFF-3391-2316-8C7C-C15E0EE98D07}"/>
              </a:ext>
            </a:extLst>
          </p:cNvPr>
          <p:cNvGrpSpPr/>
          <p:nvPr/>
        </p:nvGrpSpPr>
        <p:grpSpPr>
          <a:xfrm>
            <a:off x="7418871" y="1852443"/>
            <a:ext cx="636104" cy="298174"/>
            <a:chOff x="2117035" y="2415209"/>
            <a:chExt cx="636104" cy="298174"/>
          </a:xfrm>
        </p:grpSpPr>
        <p:sp>
          <p:nvSpPr>
            <p:cNvPr id="81" name="Oval 80">
              <a:extLst>
                <a:ext uri="{FF2B5EF4-FFF2-40B4-BE49-F238E27FC236}">
                  <a16:creationId xmlns:a16="http://schemas.microsoft.com/office/drawing/2014/main" id="{28F529EE-5A4C-7D37-D6A0-B6015AE19CE9}"/>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2" name="Oval 81">
              <a:extLst>
                <a:ext uri="{FF2B5EF4-FFF2-40B4-BE49-F238E27FC236}">
                  <a16:creationId xmlns:a16="http://schemas.microsoft.com/office/drawing/2014/main" id="{701479DD-3626-D231-46ED-04C15D2F6BD3}"/>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3" name="Group 82">
            <a:extLst>
              <a:ext uri="{FF2B5EF4-FFF2-40B4-BE49-F238E27FC236}">
                <a16:creationId xmlns:a16="http://schemas.microsoft.com/office/drawing/2014/main" id="{3511FE66-F50E-EA64-D631-E33305D39CFD}"/>
              </a:ext>
            </a:extLst>
          </p:cNvPr>
          <p:cNvGrpSpPr/>
          <p:nvPr/>
        </p:nvGrpSpPr>
        <p:grpSpPr>
          <a:xfrm>
            <a:off x="6882949" y="1852442"/>
            <a:ext cx="636104" cy="298174"/>
            <a:chOff x="2117035" y="2415209"/>
            <a:chExt cx="636104" cy="298174"/>
          </a:xfrm>
        </p:grpSpPr>
        <p:sp>
          <p:nvSpPr>
            <p:cNvPr id="84" name="Oval 83">
              <a:extLst>
                <a:ext uri="{FF2B5EF4-FFF2-40B4-BE49-F238E27FC236}">
                  <a16:creationId xmlns:a16="http://schemas.microsoft.com/office/drawing/2014/main" id="{8B39A4BE-43B8-B360-78A3-6ED487D8522D}"/>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 name="Oval 84">
              <a:extLst>
                <a:ext uri="{FF2B5EF4-FFF2-40B4-BE49-F238E27FC236}">
                  <a16:creationId xmlns:a16="http://schemas.microsoft.com/office/drawing/2014/main" id="{5576207E-6D42-0CE3-8474-FA9633024A57}"/>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6" name="Group 85">
            <a:extLst>
              <a:ext uri="{FF2B5EF4-FFF2-40B4-BE49-F238E27FC236}">
                <a16:creationId xmlns:a16="http://schemas.microsoft.com/office/drawing/2014/main" id="{DDD74C17-8DE0-D651-0FB2-E936DE217C2C}"/>
              </a:ext>
            </a:extLst>
          </p:cNvPr>
          <p:cNvGrpSpPr/>
          <p:nvPr/>
        </p:nvGrpSpPr>
        <p:grpSpPr>
          <a:xfrm>
            <a:off x="6357077" y="1852441"/>
            <a:ext cx="636104" cy="298174"/>
            <a:chOff x="2117035" y="2415209"/>
            <a:chExt cx="636104" cy="298174"/>
          </a:xfrm>
        </p:grpSpPr>
        <p:sp>
          <p:nvSpPr>
            <p:cNvPr id="87" name="Oval 86">
              <a:extLst>
                <a:ext uri="{FF2B5EF4-FFF2-40B4-BE49-F238E27FC236}">
                  <a16:creationId xmlns:a16="http://schemas.microsoft.com/office/drawing/2014/main" id="{0C3538B6-0862-9AA6-CC2B-591733457DF8}"/>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8" name="Oval 87">
              <a:extLst>
                <a:ext uri="{FF2B5EF4-FFF2-40B4-BE49-F238E27FC236}">
                  <a16:creationId xmlns:a16="http://schemas.microsoft.com/office/drawing/2014/main" id="{DDFD5F93-6849-5A36-678E-AB5F31497ED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9" name="Group 88">
            <a:extLst>
              <a:ext uri="{FF2B5EF4-FFF2-40B4-BE49-F238E27FC236}">
                <a16:creationId xmlns:a16="http://schemas.microsoft.com/office/drawing/2014/main" id="{3CD519FE-68F6-2B56-ADEB-25EA9887655E}"/>
              </a:ext>
            </a:extLst>
          </p:cNvPr>
          <p:cNvGrpSpPr/>
          <p:nvPr/>
        </p:nvGrpSpPr>
        <p:grpSpPr>
          <a:xfrm>
            <a:off x="5830646" y="1852443"/>
            <a:ext cx="636104" cy="298174"/>
            <a:chOff x="2117035" y="2415209"/>
            <a:chExt cx="636104" cy="298174"/>
          </a:xfrm>
        </p:grpSpPr>
        <p:sp>
          <p:nvSpPr>
            <p:cNvPr id="90" name="Oval 89">
              <a:extLst>
                <a:ext uri="{FF2B5EF4-FFF2-40B4-BE49-F238E27FC236}">
                  <a16:creationId xmlns:a16="http://schemas.microsoft.com/office/drawing/2014/main" id="{9FA57026-30E9-F3E2-3459-A81FF3A2683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1" name="Oval 90">
              <a:extLst>
                <a:ext uri="{FF2B5EF4-FFF2-40B4-BE49-F238E27FC236}">
                  <a16:creationId xmlns:a16="http://schemas.microsoft.com/office/drawing/2014/main" id="{BD6C2623-D1D4-81FB-195B-A095185BFD14}"/>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2" name="Group 91">
            <a:extLst>
              <a:ext uri="{FF2B5EF4-FFF2-40B4-BE49-F238E27FC236}">
                <a16:creationId xmlns:a16="http://schemas.microsoft.com/office/drawing/2014/main" id="{1AD30788-F61F-282B-B59C-AE5858F91FD4}"/>
              </a:ext>
            </a:extLst>
          </p:cNvPr>
          <p:cNvGrpSpPr/>
          <p:nvPr/>
        </p:nvGrpSpPr>
        <p:grpSpPr>
          <a:xfrm>
            <a:off x="5294724" y="1852442"/>
            <a:ext cx="636104" cy="298174"/>
            <a:chOff x="2117035" y="2415209"/>
            <a:chExt cx="636104" cy="298174"/>
          </a:xfrm>
        </p:grpSpPr>
        <p:sp>
          <p:nvSpPr>
            <p:cNvPr id="93" name="Oval 92">
              <a:extLst>
                <a:ext uri="{FF2B5EF4-FFF2-40B4-BE49-F238E27FC236}">
                  <a16:creationId xmlns:a16="http://schemas.microsoft.com/office/drawing/2014/main" id="{69DC829F-0ADF-5786-59E6-56D86353B060}"/>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Oval 93">
              <a:extLst>
                <a:ext uri="{FF2B5EF4-FFF2-40B4-BE49-F238E27FC236}">
                  <a16:creationId xmlns:a16="http://schemas.microsoft.com/office/drawing/2014/main" id="{DA683DBA-E9AC-D5CE-B8E1-7BB17040F9AF}"/>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5" name="Group 94">
            <a:extLst>
              <a:ext uri="{FF2B5EF4-FFF2-40B4-BE49-F238E27FC236}">
                <a16:creationId xmlns:a16="http://schemas.microsoft.com/office/drawing/2014/main" id="{2D355EBF-0C74-D09F-42AC-DFFDD176C733}"/>
              </a:ext>
            </a:extLst>
          </p:cNvPr>
          <p:cNvGrpSpPr/>
          <p:nvPr/>
        </p:nvGrpSpPr>
        <p:grpSpPr>
          <a:xfrm>
            <a:off x="4768852" y="1852441"/>
            <a:ext cx="636104" cy="298174"/>
            <a:chOff x="2117035" y="2415209"/>
            <a:chExt cx="636104" cy="298174"/>
          </a:xfrm>
        </p:grpSpPr>
        <p:sp>
          <p:nvSpPr>
            <p:cNvPr id="96" name="Oval 95">
              <a:extLst>
                <a:ext uri="{FF2B5EF4-FFF2-40B4-BE49-F238E27FC236}">
                  <a16:creationId xmlns:a16="http://schemas.microsoft.com/office/drawing/2014/main" id="{84407D27-6C39-CCF8-E760-4211CACB3632}"/>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Oval 96">
              <a:extLst>
                <a:ext uri="{FF2B5EF4-FFF2-40B4-BE49-F238E27FC236}">
                  <a16:creationId xmlns:a16="http://schemas.microsoft.com/office/drawing/2014/main" id="{93730FDE-84F0-B6F9-AEE1-58E3CC8E76B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8" name="Group 97">
            <a:extLst>
              <a:ext uri="{FF2B5EF4-FFF2-40B4-BE49-F238E27FC236}">
                <a16:creationId xmlns:a16="http://schemas.microsoft.com/office/drawing/2014/main" id="{DFC5CC58-B732-1F71-59BA-721819364B8C}"/>
              </a:ext>
            </a:extLst>
          </p:cNvPr>
          <p:cNvGrpSpPr/>
          <p:nvPr/>
        </p:nvGrpSpPr>
        <p:grpSpPr>
          <a:xfrm>
            <a:off x="4256416" y="1852443"/>
            <a:ext cx="636104" cy="298174"/>
            <a:chOff x="2117035" y="2415209"/>
            <a:chExt cx="636104" cy="298174"/>
          </a:xfrm>
        </p:grpSpPr>
        <p:sp>
          <p:nvSpPr>
            <p:cNvPr id="99" name="Oval 98">
              <a:extLst>
                <a:ext uri="{FF2B5EF4-FFF2-40B4-BE49-F238E27FC236}">
                  <a16:creationId xmlns:a16="http://schemas.microsoft.com/office/drawing/2014/main" id="{777C0F9F-7CDE-A56F-8E2D-B255D59F2399}"/>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0" name="Oval 99">
              <a:extLst>
                <a:ext uri="{FF2B5EF4-FFF2-40B4-BE49-F238E27FC236}">
                  <a16:creationId xmlns:a16="http://schemas.microsoft.com/office/drawing/2014/main" id="{5E0C41BF-1EF1-221C-2BAE-192915CA34F6}"/>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1" name="Group 100">
            <a:extLst>
              <a:ext uri="{FF2B5EF4-FFF2-40B4-BE49-F238E27FC236}">
                <a16:creationId xmlns:a16="http://schemas.microsoft.com/office/drawing/2014/main" id="{46F881BF-6823-9215-0F72-9A9CB4D1C257}"/>
              </a:ext>
            </a:extLst>
          </p:cNvPr>
          <p:cNvGrpSpPr/>
          <p:nvPr/>
        </p:nvGrpSpPr>
        <p:grpSpPr>
          <a:xfrm>
            <a:off x="3720494" y="1852442"/>
            <a:ext cx="636104" cy="298174"/>
            <a:chOff x="2117035" y="2415209"/>
            <a:chExt cx="636104" cy="298174"/>
          </a:xfrm>
        </p:grpSpPr>
        <p:sp>
          <p:nvSpPr>
            <p:cNvPr id="102" name="Oval 101">
              <a:extLst>
                <a:ext uri="{FF2B5EF4-FFF2-40B4-BE49-F238E27FC236}">
                  <a16:creationId xmlns:a16="http://schemas.microsoft.com/office/drawing/2014/main" id="{A400EF11-9188-6ABF-ECB1-07105121EFD6}"/>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Oval 102">
              <a:extLst>
                <a:ext uri="{FF2B5EF4-FFF2-40B4-BE49-F238E27FC236}">
                  <a16:creationId xmlns:a16="http://schemas.microsoft.com/office/drawing/2014/main" id="{6F26CF6F-F9B1-CBD4-A60A-66E1012C474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4" name="Group 103">
            <a:extLst>
              <a:ext uri="{FF2B5EF4-FFF2-40B4-BE49-F238E27FC236}">
                <a16:creationId xmlns:a16="http://schemas.microsoft.com/office/drawing/2014/main" id="{D34574B6-98E9-9C4B-3340-3A99C7B383AC}"/>
              </a:ext>
            </a:extLst>
          </p:cNvPr>
          <p:cNvGrpSpPr/>
          <p:nvPr/>
        </p:nvGrpSpPr>
        <p:grpSpPr>
          <a:xfrm>
            <a:off x="3194622" y="1852441"/>
            <a:ext cx="636104" cy="298174"/>
            <a:chOff x="2117035" y="2415209"/>
            <a:chExt cx="636104" cy="298174"/>
          </a:xfrm>
        </p:grpSpPr>
        <p:sp>
          <p:nvSpPr>
            <p:cNvPr id="105" name="Oval 104">
              <a:extLst>
                <a:ext uri="{FF2B5EF4-FFF2-40B4-BE49-F238E27FC236}">
                  <a16:creationId xmlns:a16="http://schemas.microsoft.com/office/drawing/2014/main" id="{3ED87134-F0DC-1EB1-BA77-53315CE68DB5}"/>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6" name="Oval 105">
              <a:extLst>
                <a:ext uri="{FF2B5EF4-FFF2-40B4-BE49-F238E27FC236}">
                  <a16:creationId xmlns:a16="http://schemas.microsoft.com/office/drawing/2014/main" id="{3B5C7D87-0E9C-E163-DC34-F84313FF819C}"/>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7" name="Group 106">
            <a:extLst>
              <a:ext uri="{FF2B5EF4-FFF2-40B4-BE49-F238E27FC236}">
                <a16:creationId xmlns:a16="http://schemas.microsoft.com/office/drawing/2014/main" id="{9EBB697F-6385-5DFB-1E24-386E9E61241D}"/>
              </a:ext>
            </a:extLst>
          </p:cNvPr>
          <p:cNvGrpSpPr/>
          <p:nvPr/>
        </p:nvGrpSpPr>
        <p:grpSpPr>
          <a:xfrm>
            <a:off x="2636024" y="1841146"/>
            <a:ext cx="636104" cy="298174"/>
            <a:chOff x="2117035" y="2415209"/>
            <a:chExt cx="636104" cy="298174"/>
          </a:xfrm>
        </p:grpSpPr>
        <p:sp>
          <p:nvSpPr>
            <p:cNvPr id="108" name="Oval 107">
              <a:extLst>
                <a:ext uri="{FF2B5EF4-FFF2-40B4-BE49-F238E27FC236}">
                  <a16:creationId xmlns:a16="http://schemas.microsoft.com/office/drawing/2014/main" id="{5CA0A531-67EC-3724-EA0B-9EE9A6EAAD28}"/>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 name="Oval 108">
              <a:extLst>
                <a:ext uri="{FF2B5EF4-FFF2-40B4-BE49-F238E27FC236}">
                  <a16:creationId xmlns:a16="http://schemas.microsoft.com/office/drawing/2014/main" id="{2E12B9A5-75EA-5285-A981-FE98C081D5AE}"/>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0" name="Group 109">
            <a:extLst>
              <a:ext uri="{FF2B5EF4-FFF2-40B4-BE49-F238E27FC236}">
                <a16:creationId xmlns:a16="http://schemas.microsoft.com/office/drawing/2014/main" id="{0C53073C-2E91-303E-71E8-EA6560B9D4A1}"/>
              </a:ext>
            </a:extLst>
          </p:cNvPr>
          <p:cNvGrpSpPr/>
          <p:nvPr/>
        </p:nvGrpSpPr>
        <p:grpSpPr>
          <a:xfrm>
            <a:off x="2100102" y="1841145"/>
            <a:ext cx="636104" cy="298174"/>
            <a:chOff x="2117035" y="2415209"/>
            <a:chExt cx="636104" cy="298174"/>
          </a:xfrm>
        </p:grpSpPr>
        <p:sp>
          <p:nvSpPr>
            <p:cNvPr id="111" name="Oval 110">
              <a:extLst>
                <a:ext uri="{FF2B5EF4-FFF2-40B4-BE49-F238E27FC236}">
                  <a16:creationId xmlns:a16="http://schemas.microsoft.com/office/drawing/2014/main" id="{BA705B66-13CF-EE2F-2FEE-C9E01B9DF86E}"/>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2" name="Oval 111">
              <a:extLst>
                <a:ext uri="{FF2B5EF4-FFF2-40B4-BE49-F238E27FC236}">
                  <a16:creationId xmlns:a16="http://schemas.microsoft.com/office/drawing/2014/main" id="{2134ED18-1FE6-B878-FB4D-A3C6D9AFA0DA}"/>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3" name="Group 112">
            <a:extLst>
              <a:ext uri="{FF2B5EF4-FFF2-40B4-BE49-F238E27FC236}">
                <a16:creationId xmlns:a16="http://schemas.microsoft.com/office/drawing/2014/main" id="{7B4F500E-CF13-29F8-05D8-5D63F1252D19}"/>
              </a:ext>
            </a:extLst>
          </p:cNvPr>
          <p:cNvGrpSpPr/>
          <p:nvPr/>
        </p:nvGrpSpPr>
        <p:grpSpPr>
          <a:xfrm>
            <a:off x="1574230" y="1841144"/>
            <a:ext cx="636104" cy="298174"/>
            <a:chOff x="2117035" y="2415209"/>
            <a:chExt cx="636104" cy="298174"/>
          </a:xfrm>
        </p:grpSpPr>
        <p:sp>
          <p:nvSpPr>
            <p:cNvPr id="114" name="Oval 113">
              <a:extLst>
                <a:ext uri="{FF2B5EF4-FFF2-40B4-BE49-F238E27FC236}">
                  <a16:creationId xmlns:a16="http://schemas.microsoft.com/office/drawing/2014/main" id="{CAA6A1B8-28D3-04EF-8236-0A624D34A4CD}"/>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5" name="Oval 114">
              <a:extLst>
                <a:ext uri="{FF2B5EF4-FFF2-40B4-BE49-F238E27FC236}">
                  <a16:creationId xmlns:a16="http://schemas.microsoft.com/office/drawing/2014/main" id="{BACBF5BF-D3AE-EAF8-4BBA-403F4AC1B5B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6" name="Group 115">
            <a:extLst>
              <a:ext uri="{FF2B5EF4-FFF2-40B4-BE49-F238E27FC236}">
                <a16:creationId xmlns:a16="http://schemas.microsoft.com/office/drawing/2014/main" id="{59B6D226-927A-C553-1C9B-8A5E0F7F5249}"/>
              </a:ext>
            </a:extLst>
          </p:cNvPr>
          <p:cNvGrpSpPr/>
          <p:nvPr/>
        </p:nvGrpSpPr>
        <p:grpSpPr>
          <a:xfrm>
            <a:off x="1061794" y="1841146"/>
            <a:ext cx="636104" cy="298174"/>
            <a:chOff x="2117035" y="2415209"/>
            <a:chExt cx="636104" cy="298174"/>
          </a:xfrm>
        </p:grpSpPr>
        <p:sp>
          <p:nvSpPr>
            <p:cNvPr id="117" name="Oval 116">
              <a:extLst>
                <a:ext uri="{FF2B5EF4-FFF2-40B4-BE49-F238E27FC236}">
                  <a16:creationId xmlns:a16="http://schemas.microsoft.com/office/drawing/2014/main" id="{378F6814-A08C-573D-3F1A-65D76EC250D7}"/>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8" name="Oval 117">
              <a:extLst>
                <a:ext uri="{FF2B5EF4-FFF2-40B4-BE49-F238E27FC236}">
                  <a16:creationId xmlns:a16="http://schemas.microsoft.com/office/drawing/2014/main" id="{1625B1DB-6A8D-0789-DBBD-A338BDF7EFE8}"/>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9" name="Group 118">
            <a:extLst>
              <a:ext uri="{FF2B5EF4-FFF2-40B4-BE49-F238E27FC236}">
                <a16:creationId xmlns:a16="http://schemas.microsoft.com/office/drawing/2014/main" id="{77112D3D-70FD-AEA2-E66F-E6DF2764847F}"/>
              </a:ext>
            </a:extLst>
          </p:cNvPr>
          <p:cNvGrpSpPr/>
          <p:nvPr/>
        </p:nvGrpSpPr>
        <p:grpSpPr>
          <a:xfrm>
            <a:off x="525872" y="1841145"/>
            <a:ext cx="636104" cy="298174"/>
            <a:chOff x="2117035" y="2415209"/>
            <a:chExt cx="636104" cy="298174"/>
          </a:xfrm>
        </p:grpSpPr>
        <p:sp>
          <p:nvSpPr>
            <p:cNvPr id="120" name="Oval 119">
              <a:extLst>
                <a:ext uri="{FF2B5EF4-FFF2-40B4-BE49-F238E27FC236}">
                  <a16:creationId xmlns:a16="http://schemas.microsoft.com/office/drawing/2014/main" id="{01D2971F-E52C-DA67-E3FC-331C5ED575A0}"/>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1" name="Oval 120">
              <a:extLst>
                <a:ext uri="{FF2B5EF4-FFF2-40B4-BE49-F238E27FC236}">
                  <a16:creationId xmlns:a16="http://schemas.microsoft.com/office/drawing/2014/main" id="{7FC268FC-1527-0B20-98BA-9B9789809722}"/>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22" name="Group 121">
            <a:extLst>
              <a:ext uri="{FF2B5EF4-FFF2-40B4-BE49-F238E27FC236}">
                <a16:creationId xmlns:a16="http://schemas.microsoft.com/office/drawing/2014/main" id="{8492FA8F-04A5-713A-6903-126938F150D9}"/>
              </a:ext>
            </a:extLst>
          </p:cNvPr>
          <p:cNvGrpSpPr/>
          <p:nvPr/>
        </p:nvGrpSpPr>
        <p:grpSpPr>
          <a:xfrm>
            <a:off x="0" y="1841144"/>
            <a:ext cx="636104" cy="298174"/>
            <a:chOff x="2117035" y="2415209"/>
            <a:chExt cx="636104" cy="298174"/>
          </a:xfrm>
        </p:grpSpPr>
        <p:sp>
          <p:nvSpPr>
            <p:cNvPr id="123" name="Oval 122">
              <a:extLst>
                <a:ext uri="{FF2B5EF4-FFF2-40B4-BE49-F238E27FC236}">
                  <a16:creationId xmlns:a16="http://schemas.microsoft.com/office/drawing/2014/main" id="{BF3811C8-BB08-5DC9-54F1-8C390BB9B6E5}"/>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4" name="Oval 123">
              <a:extLst>
                <a:ext uri="{FF2B5EF4-FFF2-40B4-BE49-F238E27FC236}">
                  <a16:creationId xmlns:a16="http://schemas.microsoft.com/office/drawing/2014/main" id="{091C72E9-A152-B226-0E38-89CA22EA829B}"/>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pic>
        <p:nvPicPr>
          <p:cNvPr id="125" name="Picture 124">
            <a:extLst>
              <a:ext uri="{FF2B5EF4-FFF2-40B4-BE49-F238E27FC236}">
                <a16:creationId xmlns:a16="http://schemas.microsoft.com/office/drawing/2014/main" id="{573EE325-CADB-7CBD-6C9E-48D4B266DD70}"/>
              </a:ext>
            </a:extLst>
          </p:cNvPr>
          <p:cNvPicPr>
            <a:picLocks noChangeAspect="1"/>
          </p:cNvPicPr>
          <p:nvPr/>
        </p:nvPicPr>
        <p:blipFill>
          <a:blip r:embed="rId3"/>
          <a:stretch>
            <a:fillRect/>
          </a:stretch>
        </p:blipFill>
        <p:spPr>
          <a:xfrm>
            <a:off x="91005" y="2233738"/>
            <a:ext cx="1070971" cy="1085444"/>
          </a:xfrm>
          <a:prstGeom prst="rect">
            <a:avLst/>
          </a:prstGeom>
        </p:spPr>
      </p:pic>
      <p:pic>
        <p:nvPicPr>
          <p:cNvPr id="1026" name="Picture 2" descr="Lymphocyte Natural Killer Cell B Cell Linfocito Grande Granular PNG, Clipart,  Antigen, B Cell, Bcell Receptor,">
            <a:extLst>
              <a:ext uri="{FF2B5EF4-FFF2-40B4-BE49-F238E27FC236}">
                <a16:creationId xmlns:a16="http://schemas.microsoft.com/office/drawing/2014/main" id="{EB93D3FD-4F68-3437-C5D7-A86D239F0809}"/>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613" b="97742" l="2885" r="97253">
                        <a14:foregroundMark x1="6868" y1="29516" x2="71291" y2="20000"/>
                        <a14:foregroundMark x1="71291" y1="20000" x2="72115" y2="20000"/>
                        <a14:foregroundMark x1="69780" y1="16774" x2="58242" y2="10968"/>
                        <a14:foregroundMark x1="58242" y1="10968" x2="30220" y2="12742"/>
                        <a14:foregroundMark x1="30220" y1="12742" x2="23352" y2="16774"/>
                        <a14:foregroundMark x1="16671" y1="16774" x2="20879" y2="12258"/>
                        <a14:foregroundMark x1="14116" y1="19516" x2="16671" y2="16774"/>
                        <a14:foregroundMark x1="12162" y1="21613" x2="14116" y2="19516"/>
                        <a14:foregroundMark x1="11862" y1="21935" x2="12162" y2="21613"/>
                        <a14:foregroundMark x1="8104" y1="25968" x2="11862" y2="21935"/>
                        <a14:foregroundMark x1="20879" y1="12258" x2="38736" y2="2903"/>
                        <a14:foregroundMark x1="38736" y1="2903" x2="57967" y2="323"/>
                        <a14:foregroundMark x1="57967" y1="323" x2="82830" y2="17742"/>
                        <a14:foregroundMark x1="82830" y1="17742" x2="92995" y2="31774"/>
                        <a14:foregroundMark x1="95137" y1="44355" x2="96016" y2="49516"/>
                        <a14:foregroundMark x1="92995" y1="31774" x2="95137" y2="44355"/>
                        <a14:foregroundMark x1="96016" y1="49516" x2="94368" y2="60000"/>
                        <a14:foregroundMark x1="94368" y1="60000" x2="87775" y2="72742"/>
                        <a14:foregroundMark x1="87775" y1="72742" x2="41621" y2="87742"/>
                        <a14:foregroundMark x1="41621" y1="87742" x2="23352" y2="81290"/>
                        <a14:foregroundMark x1="23352" y1="81290" x2="15522" y2="74032"/>
                        <a14:foregroundMark x1="15522" y1="74032" x2="6181" y2="44032"/>
                        <a14:foregroundMark x1="6181" y1="44032" x2="7830" y2="37903"/>
                        <a14:foregroundMark x1="11813" y1="35968" x2="70055" y2="31452"/>
                        <a14:foregroundMark x1="27198" y1="46290" x2="37363" y2="35645"/>
                        <a14:foregroundMark x1="37363" y1="35645" x2="10852" y2="71129"/>
                        <a14:foregroundMark x1="10852" y1="71129" x2="38462" y2="51774"/>
                        <a14:foregroundMark x1="38462" y1="51774" x2="36126" y2="63387"/>
                        <a14:foregroundMark x1="36126" y1="63387" x2="42308" y2="72581"/>
                        <a14:foregroundMark x1="42308" y1="72581" x2="46841" y2="69194"/>
                        <a14:foregroundMark x1="7692" y1="60323" x2="2885" y2="42742"/>
                        <a14:foregroundMark x1="3028" y1="41774" x2="3434" y2="39032"/>
                        <a14:foregroundMark x1="2885" y1="42742" x2="3028" y2="41774"/>
                        <a14:foregroundMark x1="34890" y1="90484" x2="34890" y2="90484"/>
                        <a14:foregroundMark x1="34890" y1="90484" x2="34890" y2="90484"/>
                        <a14:foregroundMark x1="34890" y1="90484" x2="24588" y2="84194"/>
                        <a14:foregroundMark x1="24588" y1="84194" x2="14835" y2="73548"/>
                        <a14:foregroundMark x1="14835" y1="73548" x2="14698" y2="73065"/>
                        <a14:foregroundMark x1="33516" y1="90806" x2="45055" y2="91129"/>
                        <a14:foregroundMark x1="45055" y1="91129" x2="81868" y2="82742"/>
                        <a14:foregroundMark x1="95845" y1="71110" x2="96016" y2="70968"/>
                        <a14:foregroundMark x1="81868" y1="82742" x2="94690" y2="72071"/>
                        <a14:foregroundMark x1="96241" y1="69355" x2="97390" y2="61129"/>
                        <a14:foregroundMark x1="96173" y1="69839" x2="96241" y2="69355"/>
                        <a14:foregroundMark x1="96083" y1="70484" x2="96173" y2="69839"/>
                        <a14:foregroundMark x1="96061" y1="70645" x2="96083" y2="70484"/>
                        <a14:foregroundMark x1="96016" y1="70968" x2="96061" y2="70645"/>
                        <a14:foregroundMark x1="97390" y1="61129" x2="89011" y2="30000"/>
                        <a14:foregroundMark x1="89011" y1="30000" x2="73626" y2="17419"/>
                        <a14:foregroundMark x1="73626" y1="17419" x2="66346" y2="16935"/>
                        <a14:foregroundMark x1="7312" y1="76290" x2="7255" y2="76452"/>
                        <a14:foregroundMark x1="7368" y1="76129" x2="7312" y2="76290"/>
                        <a14:foregroundMark x1="7986" y1="74355" x2="7368" y2="76129"/>
                        <a14:foregroundMark x1="23214" y1="30645" x2="7986" y2="74355"/>
                        <a14:foregroundMark x1="25962" y1="52097" x2="49038" y2="91774"/>
                        <a14:foregroundMark x1="49038" y1="91774" x2="49038" y2="91935"/>
                        <a14:foregroundMark x1="42445" y1="93548" x2="73764" y2="91452"/>
                        <a14:foregroundMark x1="73764" y1="91452" x2="82280" y2="87581"/>
                        <a14:foregroundMark x1="83057" y1="86613" x2="86813" y2="81935"/>
                        <a14:foregroundMark x1="82280" y1="87581" x2="83057" y2="86613"/>
                        <a14:foregroundMark x1="59615" y1="95323" x2="45055" y2="97903"/>
                        <a14:foregroundMark x1="45055" y1="97903" x2="40110" y2="96613"/>
                        <a14:foregroundMark x1="45330" y1="6452" x2="63874" y2="11129"/>
                        <a14:foregroundMark x1="45879" y1="1613" x2="62088" y2="4677"/>
                        <a14:backgroundMark x1="2335" y1="34032" x2="2335" y2="34032"/>
                        <a14:backgroundMark x1="137" y1="41774" x2="137" y2="41774"/>
                        <a14:backgroundMark x1="0" y1="56129" x2="0" y2="56129"/>
                        <a14:backgroundMark x1="0" y1="54677" x2="0" y2="54677"/>
                        <a14:backgroundMark x1="137" y1="57419" x2="137" y2="57419"/>
                        <a14:backgroundMark x1="2060" y1="34839" x2="2060" y2="34839"/>
                        <a14:backgroundMark x1="7555" y1="76774" x2="7555" y2="76774"/>
                        <a14:backgroundMark x1="6868" y1="76129" x2="6868" y2="76129"/>
                        <a14:backgroundMark x1="7143" y1="76452" x2="7143" y2="76452"/>
                        <a14:backgroundMark x1="7280" y1="77258" x2="7280" y2="77258"/>
                        <a14:backgroundMark x1="7555" y1="77419" x2="7555" y2="77419"/>
                        <a14:backgroundMark x1="7555" y1="77419" x2="6319" y2="75645"/>
                        <a14:backgroundMark x1="7280" y1="76290" x2="7280" y2="76290"/>
                        <a14:backgroundMark x1="34478" y1="2258" x2="34478" y2="2258"/>
                        <a14:backgroundMark x1="8242" y1="21935" x2="8242" y2="21935"/>
                        <a14:backgroundMark x1="8929" y1="21613" x2="8929" y2="21613"/>
                        <a14:backgroundMark x1="10577" y1="19516" x2="10577" y2="19516"/>
                        <a14:backgroundMark x1="12637" y1="16774" x2="12637" y2="16774"/>
                        <a14:backgroundMark x1="96703" y1="27097" x2="96703" y2="27097"/>
                        <a14:backgroundMark x1="98764" y1="33710" x2="98764" y2="33710"/>
                        <a14:backgroundMark x1="98901" y1="34677" x2="98901" y2="34677"/>
                        <a14:backgroundMark x1="99863" y1="41774" x2="99863" y2="41774"/>
                        <a14:backgroundMark x1="99863" y1="42581" x2="99863" y2="42581"/>
                        <a14:backgroundMark x1="99863" y1="44355" x2="99863" y2="44355"/>
                        <a14:backgroundMark x1="96016" y1="70645" x2="96016" y2="70645"/>
                        <a14:backgroundMark x1="95742" y1="71613" x2="95742" y2="71613"/>
                        <a14:backgroundMark x1="95467" y1="71613" x2="95467" y2="71613"/>
                        <a14:backgroundMark x1="96566" y1="69355" x2="96566" y2="69355"/>
                        <a14:backgroundMark x1="96154" y1="70484" x2="96154" y2="70484"/>
                        <a14:backgroundMark x1="95879" y1="71129" x2="95330" y2="72419"/>
                        <a14:backgroundMark x1="96429" y1="69839" x2="96429" y2="69839"/>
                        <a14:backgroundMark x1="18956" y1="88710" x2="18956" y2="88710"/>
                        <a14:backgroundMark x1="6456" y1="74355" x2="6456" y2="74355"/>
                        <a14:backgroundMark x1="73764" y1="93710" x2="73764" y2="93710"/>
                        <a14:backgroundMark x1="84203" y1="86613" x2="84203" y2="86613"/>
                      </a14:backgroundRemoval>
                    </a14:imgEffect>
                  </a14:imgLayer>
                </a14:imgProps>
              </a:ext>
              <a:ext uri="{28A0092B-C50C-407E-A947-70E740481C1C}">
                <a14:useLocalDpi xmlns:a14="http://schemas.microsoft.com/office/drawing/2010/main" val="0"/>
              </a:ext>
            </a:extLst>
          </a:blip>
          <a:srcRect/>
          <a:stretch>
            <a:fillRect/>
          </a:stretch>
        </p:blipFill>
        <p:spPr bwMode="auto">
          <a:xfrm rot="19759440">
            <a:off x="1168788" y="2881769"/>
            <a:ext cx="1696737" cy="144502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 Cell Immunity Regulation — Biology Song Parodies">
            <a:extLst>
              <a:ext uri="{FF2B5EF4-FFF2-40B4-BE49-F238E27FC236}">
                <a16:creationId xmlns:a16="http://schemas.microsoft.com/office/drawing/2014/main" id="{A74BC377-AA80-ABB1-DE2B-1789B0C8E6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602" y="2012409"/>
            <a:ext cx="2128544" cy="19439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hagocytosis Photos, Images &amp; Pictures | Shutterstock">
            <a:extLst>
              <a:ext uri="{FF2B5EF4-FFF2-40B4-BE49-F238E27FC236}">
                <a16:creationId xmlns:a16="http://schemas.microsoft.com/office/drawing/2014/main" id="{DDFDD53B-A83A-3C90-97EF-53ED255F99D1}"/>
              </a:ext>
            </a:extLst>
          </p:cNvPr>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5000" b="87143" l="3695" r="97044">
                        <a14:foregroundMark x1="6158" y1="42500" x2="6158" y2="42500"/>
                        <a14:foregroundMark x1="3695" y1="44643" x2="3695" y2="44643"/>
                        <a14:foregroundMark x1="73153" y1="5357" x2="73153" y2="5357"/>
                        <a14:foregroundMark x1="40640" y1="37857" x2="40640" y2="37857"/>
                        <a14:foregroundMark x1="36207" y1="35714" x2="63547" y2="62500"/>
                        <a14:foregroundMark x1="83498" y1="87143" x2="83498" y2="87143"/>
                        <a14:foregroundMark x1="93350" y1="30000" x2="93350" y2="30000"/>
                        <a14:foregroundMark x1="97044" y1="28929" x2="97044" y2="28929"/>
                        <a14:foregroundMark x1="48768" y1="42143" x2="49754" y2="53929"/>
                        <a14:foregroundMark x1="49507" y1="54286" x2="34483" y2="44286"/>
                        <a14:foregroundMark x1="34483" y1="44286" x2="33990" y2="43929"/>
                        <a14:foregroundMark x1="34483" y1="44286" x2="63547" y2="54286"/>
                      </a14:backgroundRemoval>
                    </a14:imgEffect>
                  </a14:imgLayer>
                </a14:imgProps>
              </a:ext>
              <a:ext uri="{28A0092B-C50C-407E-A947-70E740481C1C}">
                <a14:useLocalDpi xmlns:a14="http://schemas.microsoft.com/office/drawing/2010/main" val="0"/>
              </a:ext>
            </a:extLst>
          </a:blip>
          <a:srcRect b="7308"/>
          <a:stretch/>
        </p:blipFill>
        <p:spPr bwMode="auto">
          <a:xfrm rot="2212360">
            <a:off x="6617941" y="2407418"/>
            <a:ext cx="2538592" cy="162281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latelet Vector Art, Icons, and Graphics for Free Download">
            <a:extLst>
              <a:ext uri="{FF2B5EF4-FFF2-40B4-BE49-F238E27FC236}">
                <a16:creationId xmlns:a16="http://schemas.microsoft.com/office/drawing/2014/main" id="{CD7E5AF4-CD49-9E30-6622-2CA139DF9B7A}"/>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193310" y="3387820"/>
            <a:ext cx="618297" cy="665226"/>
          </a:xfrm>
          <a:prstGeom prst="rect">
            <a:avLst/>
          </a:prstGeom>
          <a:noFill/>
          <a:extLst>
            <a:ext uri="{909E8E84-426E-40DD-AFC4-6F175D3DCCD1}">
              <a14:hiddenFill xmlns:a14="http://schemas.microsoft.com/office/drawing/2010/main">
                <a:solidFill>
                  <a:srgbClr val="FFFFFF"/>
                </a:solidFill>
              </a14:hiddenFill>
            </a:ext>
          </a:extLst>
        </p:spPr>
      </p:pic>
      <p:pic>
        <p:nvPicPr>
          <p:cNvPr id="126" name="Picture 8" descr="Platelet Vector Art, Icons, and Graphics for Free Download">
            <a:extLst>
              <a:ext uri="{FF2B5EF4-FFF2-40B4-BE49-F238E27FC236}">
                <a16:creationId xmlns:a16="http://schemas.microsoft.com/office/drawing/2014/main" id="{CAAF9F11-745B-2BCF-811D-41F165BAE1E1}"/>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669656" y="3009553"/>
            <a:ext cx="618297" cy="665226"/>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8" descr="Platelet Vector Art, Icons, and Graphics for Free Download">
            <a:extLst>
              <a:ext uri="{FF2B5EF4-FFF2-40B4-BE49-F238E27FC236}">
                <a16:creationId xmlns:a16="http://schemas.microsoft.com/office/drawing/2014/main" id="{5CE734CC-C09C-F9CA-4E07-D7102B98849B}"/>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803563" y="3720433"/>
            <a:ext cx="618297" cy="665226"/>
          </a:xfrm>
          <a:prstGeom prst="rect">
            <a:avLst/>
          </a:prstGeom>
          <a:noFill/>
          <a:extLst>
            <a:ext uri="{909E8E84-426E-40DD-AFC4-6F175D3DCCD1}">
              <a14:hiddenFill xmlns:a14="http://schemas.microsoft.com/office/drawing/2010/main">
                <a:solidFill>
                  <a:srgbClr val="FFFFFF"/>
                </a:solidFill>
              </a14:hiddenFill>
            </a:ext>
          </a:extLst>
        </p:spPr>
      </p:pic>
      <p:sp>
        <p:nvSpPr>
          <p:cNvPr id="1029" name="TextBox 1028">
            <a:extLst>
              <a:ext uri="{FF2B5EF4-FFF2-40B4-BE49-F238E27FC236}">
                <a16:creationId xmlns:a16="http://schemas.microsoft.com/office/drawing/2014/main" id="{D7FADE67-1325-1E4B-6D8A-1E98A61820D0}"/>
              </a:ext>
            </a:extLst>
          </p:cNvPr>
          <p:cNvSpPr txBox="1"/>
          <p:nvPr/>
        </p:nvSpPr>
        <p:spPr>
          <a:xfrm rot="3297704">
            <a:off x="-665" y="2648180"/>
            <a:ext cx="1153036"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Red blood cell</a:t>
            </a:r>
          </a:p>
        </p:txBody>
      </p:sp>
      <p:sp>
        <p:nvSpPr>
          <p:cNvPr id="1031" name="TextBox 1030">
            <a:extLst>
              <a:ext uri="{FF2B5EF4-FFF2-40B4-BE49-F238E27FC236}">
                <a16:creationId xmlns:a16="http://schemas.microsoft.com/office/drawing/2014/main" id="{4793271D-4D1A-9393-845F-6866A03DE2F7}"/>
              </a:ext>
            </a:extLst>
          </p:cNvPr>
          <p:cNvSpPr txBox="1"/>
          <p:nvPr/>
        </p:nvSpPr>
        <p:spPr>
          <a:xfrm>
            <a:off x="1481670" y="3581933"/>
            <a:ext cx="1070971"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T lymphocyte</a:t>
            </a:r>
          </a:p>
        </p:txBody>
      </p:sp>
      <p:sp>
        <p:nvSpPr>
          <p:cNvPr id="1033" name="TextBox 1032">
            <a:extLst>
              <a:ext uri="{FF2B5EF4-FFF2-40B4-BE49-F238E27FC236}">
                <a16:creationId xmlns:a16="http://schemas.microsoft.com/office/drawing/2014/main" id="{BB9C3ECC-C5C7-4B3A-ED0E-6DC062935812}"/>
              </a:ext>
            </a:extLst>
          </p:cNvPr>
          <p:cNvSpPr txBox="1"/>
          <p:nvPr/>
        </p:nvSpPr>
        <p:spPr>
          <a:xfrm>
            <a:off x="3392494" y="2871053"/>
            <a:ext cx="1070971"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B lymphocyte</a:t>
            </a:r>
          </a:p>
        </p:txBody>
      </p:sp>
      <p:sp>
        <p:nvSpPr>
          <p:cNvPr id="1034" name="TextBox 1033">
            <a:extLst>
              <a:ext uri="{FF2B5EF4-FFF2-40B4-BE49-F238E27FC236}">
                <a16:creationId xmlns:a16="http://schemas.microsoft.com/office/drawing/2014/main" id="{9D58C794-1BFB-267B-4BD2-8375721B3077}"/>
              </a:ext>
            </a:extLst>
          </p:cNvPr>
          <p:cNvSpPr txBox="1"/>
          <p:nvPr/>
        </p:nvSpPr>
        <p:spPr>
          <a:xfrm>
            <a:off x="5615603" y="3622397"/>
            <a:ext cx="777400"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Platelets</a:t>
            </a:r>
          </a:p>
        </p:txBody>
      </p:sp>
      <p:sp>
        <p:nvSpPr>
          <p:cNvPr id="1035" name="TextBox 1034">
            <a:extLst>
              <a:ext uri="{FF2B5EF4-FFF2-40B4-BE49-F238E27FC236}">
                <a16:creationId xmlns:a16="http://schemas.microsoft.com/office/drawing/2014/main" id="{55C0649C-1F63-6FA3-660B-168D8BD94FB6}"/>
              </a:ext>
            </a:extLst>
          </p:cNvPr>
          <p:cNvSpPr txBox="1"/>
          <p:nvPr/>
        </p:nvSpPr>
        <p:spPr>
          <a:xfrm>
            <a:off x="7405204" y="3309042"/>
            <a:ext cx="908461"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Phagocyte</a:t>
            </a:r>
          </a:p>
        </p:txBody>
      </p:sp>
      <p:sp>
        <p:nvSpPr>
          <p:cNvPr id="1036" name="TextBox 1035">
            <a:extLst>
              <a:ext uri="{FF2B5EF4-FFF2-40B4-BE49-F238E27FC236}">
                <a16:creationId xmlns:a16="http://schemas.microsoft.com/office/drawing/2014/main" id="{91EBAF08-4823-C4C4-0F18-84EEEA089D86}"/>
              </a:ext>
            </a:extLst>
          </p:cNvPr>
          <p:cNvSpPr txBox="1"/>
          <p:nvPr/>
        </p:nvSpPr>
        <p:spPr>
          <a:xfrm>
            <a:off x="1810758" y="1724325"/>
            <a:ext cx="1070971" cy="276999"/>
          </a:xfrm>
          <a:prstGeom prst="rect">
            <a:avLst/>
          </a:prstGeom>
          <a:solidFill>
            <a:schemeClr val="bg1"/>
          </a:solidFill>
          <a:ln w="38100">
            <a:solidFill>
              <a:schemeClr val="tx1"/>
            </a:solidFill>
          </a:ln>
        </p:spPr>
        <p:txBody>
          <a:bodyPr wrap="square" rtlCol="0">
            <a:spAutoFit/>
          </a:bodyPr>
          <a:lstStyle/>
          <a:p>
            <a:pPr algn="ctr" defTabSz="685800">
              <a:defRPr/>
            </a:pPr>
            <a:r>
              <a:rPr lang="en-GB" sz="1200" b="1" kern="0" dirty="0">
                <a:solidFill>
                  <a:sysClr val="windowText" lastClr="000000"/>
                </a:solidFill>
                <a:latin typeface="Calibri" panose="020F0502020204030204"/>
              </a:rPr>
              <a:t>Blood vessel</a:t>
            </a:r>
          </a:p>
        </p:txBody>
      </p:sp>
      <p:sp>
        <p:nvSpPr>
          <p:cNvPr id="1037" name="Rectangle: Rounded Corners 1036">
            <a:extLst>
              <a:ext uri="{FF2B5EF4-FFF2-40B4-BE49-F238E27FC236}">
                <a16:creationId xmlns:a16="http://schemas.microsoft.com/office/drawing/2014/main" id="{27B31F08-1CB0-7BAF-57B7-D8384840AE9E}"/>
              </a:ext>
            </a:extLst>
          </p:cNvPr>
          <p:cNvSpPr/>
          <p:nvPr/>
        </p:nvSpPr>
        <p:spPr>
          <a:xfrm>
            <a:off x="131462" y="719972"/>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38" name="TextBox 1037">
            <a:extLst>
              <a:ext uri="{FF2B5EF4-FFF2-40B4-BE49-F238E27FC236}">
                <a16:creationId xmlns:a16="http://schemas.microsoft.com/office/drawing/2014/main" id="{DDCC9C4B-B8AB-19EA-029D-F7F7A9CF0AF5}"/>
              </a:ext>
            </a:extLst>
          </p:cNvPr>
          <p:cNvSpPr txBox="1"/>
          <p:nvPr/>
        </p:nvSpPr>
        <p:spPr>
          <a:xfrm>
            <a:off x="131461" y="719972"/>
            <a:ext cx="3271160" cy="717248"/>
          </a:xfrm>
          <a:prstGeom prst="rect">
            <a:avLst/>
          </a:prstGeom>
          <a:noFill/>
        </p:spPr>
        <p:txBody>
          <a:bodyPr wrap="square">
            <a:spAutoFit/>
          </a:bodyPr>
          <a:lstStyle/>
          <a:p>
            <a:pPr algn="just">
              <a:lnSpc>
                <a:spcPct val="115000"/>
              </a:lnSpc>
              <a:spcAft>
                <a:spcPts val="1000"/>
              </a:spcAft>
              <a:defRPr/>
            </a:pPr>
            <a:r>
              <a:rPr lang="en-GB" sz="1200" b="1" dirty="0"/>
              <a:t>Red blood cells</a:t>
            </a:r>
            <a:r>
              <a:rPr lang="en-GB" sz="1200" dirty="0"/>
              <a:t>: These are the cells in the blood that make it look red, are full of haemoglobin and carry oxygen </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
        <p:nvSpPr>
          <p:cNvPr id="1039" name="Rectangle: Rounded Corners 1038">
            <a:extLst>
              <a:ext uri="{FF2B5EF4-FFF2-40B4-BE49-F238E27FC236}">
                <a16:creationId xmlns:a16="http://schemas.microsoft.com/office/drawing/2014/main" id="{12A903BF-3D9B-D36C-7B43-711268FF2D78}"/>
              </a:ext>
            </a:extLst>
          </p:cNvPr>
          <p:cNvSpPr/>
          <p:nvPr/>
        </p:nvSpPr>
        <p:spPr>
          <a:xfrm>
            <a:off x="131462" y="5069164"/>
            <a:ext cx="2421179" cy="1433236"/>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0" name="TextBox 1039">
            <a:extLst>
              <a:ext uri="{FF2B5EF4-FFF2-40B4-BE49-F238E27FC236}">
                <a16:creationId xmlns:a16="http://schemas.microsoft.com/office/drawing/2014/main" id="{16E5AD7E-84A1-3122-5573-9CA20925BCD3}"/>
              </a:ext>
            </a:extLst>
          </p:cNvPr>
          <p:cNvSpPr txBox="1"/>
          <p:nvPr/>
        </p:nvSpPr>
        <p:spPr>
          <a:xfrm>
            <a:off x="131461" y="5069164"/>
            <a:ext cx="2378657" cy="1354345"/>
          </a:xfrm>
          <a:prstGeom prst="rect">
            <a:avLst/>
          </a:prstGeom>
          <a:noFill/>
        </p:spPr>
        <p:txBody>
          <a:bodyPr wrap="square">
            <a:spAutoFit/>
          </a:bodyPr>
          <a:lstStyle/>
          <a:p>
            <a:pPr algn="just">
              <a:lnSpc>
                <a:spcPct val="115000"/>
              </a:lnSpc>
              <a:spcAft>
                <a:spcPts val="1000"/>
              </a:spcAft>
              <a:defRPr/>
            </a:pPr>
            <a:r>
              <a:rPr lang="en-GB" sz="1200" b="1" dirty="0"/>
              <a:t>T Lymphocytes (T Cells)</a:t>
            </a:r>
            <a:r>
              <a:rPr lang="en-GB" sz="1200" dirty="0"/>
              <a:t>: White blood cells that help coordinate the immune response or directly destroy infected or cancerous cells. Includes helper T cells and killer T cells.</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
        <p:nvSpPr>
          <p:cNvPr id="1041" name="Rectangle: Rounded Corners 1040">
            <a:extLst>
              <a:ext uri="{FF2B5EF4-FFF2-40B4-BE49-F238E27FC236}">
                <a16:creationId xmlns:a16="http://schemas.microsoft.com/office/drawing/2014/main" id="{6E5C2E6A-50CE-C7E7-5257-902FEC960CA3}"/>
              </a:ext>
            </a:extLst>
          </p:cNvPr>
          <p:cNvSpPr/>
          <p:nvPr/>
        </p:nvSpPr>
        <p:spPr>
          <a:xfrm>
            <a:off x="3635255" y="145921"/>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2" name="TextBox 1041">
            <a:extLst>
              <a:ext uri="{FF2B5EF4-FFF2-40B4-BE49-F238E27FC236}">
                <a16:creationId xmlns:a16="http://schemas.microsoft.com/office/drawing/2014/main" id="{BE716B21-EDF6-5F6E-040A-1DEA613ED7A1}"/>
              </a:ext>
            </a:extLst>
          </p:cNvPr>
          <p:cNvSpPr txBox="1"/>
          <p:nvPr/>
        </p:nvSpPr>
        <p:spPr>
          <a:xfrm>
            <a:off x="3635254" y="145921"/>
            <a:ext cx="3271160" cy="717248"/>
          </a:xfrm>
          <a:prstGeom prst="rect">
            <a:avLst/>
          </a:prstGeom>
          <a:noFill/>
        </p:spPr>
        <p:txBody>
          <a:bodyPr wrap="square">
            <a:spAutoFit/>
          </a:bodyPr>
          <a:lstStyle/>
          <a:p>
            <a:pPr algn="just">
              <a:lnSpc>
                <a:spcPct val="115000"/>
              </a:lnSpc>
              <a:spcAft>
                <a:spcPts val="1000"/>
              </a:spcAft>
              <a:defRPr/>
            </a:pPr>
            <a:r>
              <a:rPr lang="en-GB" sz="1200" b="1" dirty="0"/>
              <a:t>B Lymphocytes (B Cells)</a:t>
            </a:r>
            <a:r>
              <a:rPr lang="en-GB" sz="1200" dirty="0"/>
              <a:t>: White blood cells that produce antibodies to neutralize pathogens or mark them for destruction.</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
        <p:nvSpPr>
          <p:cNvPr id="1043" name="Rectangle: Rounded Corners 1042">
            <a:extLst>
              <a:ext uri="{FF2B5EF4-FFF2-40B4-BE49-F238E27FC236}">
                <a16:creationId xmlns:a16="http://schemas.microsoft.com/office/drawing/2014/main" id="{A7BF9DEA-9094-EA59-14A4-AE61C41DA9C3}"/>
              </a:ext>
            </a:extLst>
          </p:cNvPr>
          <p:cNvSpPr/>
          <p:nvPr/>
        </p:nvSpPr>
        <p:spPr>
          <a:xfrm>
            <a:off x="5615603" y="1154366"/>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4" name="TextBox 1043">
            <a:extLst>
              <a:ext uri="{FF2B5EF4-FFF2-40B4-BE49-F238E27FC236}">
                <a16:creationId xmlns:a16="http://schemas.microsoft.com/office/drawing/2014/main" id="{83B00C2C-8FC0-5E36-C3CF-0F50FC853CE8}"/>
              </a:ext>
            </a:extLst>
          </p:cNvPr>
          <p:cNvSpPr txBox="1"/>
          <p:nvPr/>
        </p:nvSpPr>
        <p:spPr>
          <a:xfrm>
            <a:off x="5615602" y="1154366"/>
            <a:ext cx="3271160" cy="717248"/>
          </a:xfrm>
          <a:prstGeom prst="rect">
            <a:avLst/>
          </a:prstGeom>
          <a:noFill/>
        </p:spPr>
        <p:txBody>
          <a:bodyPr wrap="square">
            <a:spAutoFit/>
          </a:bodyPr>
          <a:lstStyle/>
          <a:p>
            <a:pPr algn="just">
              <a:lnSpc>
                <a:spcPct val="115000"/>
              </a:lnSpc>
              <a:spcAft>
                <a:spcPts val="1000"/>
              </a:spcAft>
              <a:defRPr/>
            </a:pPr>
            <a:r>
              <a:rPr lang="en-GB" sz="1200" b="1" dirty="0"/>
              <a:t>Phagocytes</a:t>
            </a:r>
            <a:r>
              <a:rPr lang="en-GB" sz="1200" dirty="0"/>
              <a:t>: A type of white blood cell that engulfs and digests pathogens through a process called phagocytosis.</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
        <p:nvSpPr>
          <p:cNvPr id="1045" name="Rectangle: Rounded Corners 1044">
            <a:extLst>
              <a:ext uri="{FF2B5EF4-FFF2-40B4-BE49-F238E27FC236}">
                <a16:creationId xmlns:a16="http://schemas.microsoft.com/office/drawing/2014/main" id="{4BCFCDC2-5913-792A-A817-8520663D2E3C}"/>
              </a:ext>
            </a:extLst>
          </p:cNvPr>
          <p:cNvSpPr/>
          <p:nvPr/>
        </p:nvSpPr>
        <p:spPr>
          <a:xfrm>
            <a:off x="5659680" y="5255117"/>
            <a:ext cx="3330155" cy="116839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6" name="TextBox 1045">
            <a:extLst>
              <a:ext uri="{FF2B5EF4-FFF2-40B4-BE49-F238E27FC236}">
                <a16:creationId xmlns:a16="http://schemas.microsoft.com/office/drawing/2014/main" id="{B1C939CB-6AAD-CB39-0942-E76EA9C062DC}"/>
              </a:ext>
            </a:extLst>
          </p:cNvPr>
          <p:cNvSpPr txBox="1"/>
          <p:nvPr/>
        </p:nvSpPr>
        <p:spPr>
          <a:xfrm>
            <a:off x="5659679" y="5255117"/>
            <a:ext cx="3271160" cy="1141979"/>
          </a:xfrm>
          <a:prstGeom prst="rect">
            <a:avLst/>
          </a:prstGeom>
          <a:noFill/>
        </p:spPr>
        <p:txBody>
          <a:bodyPr wrap="square">
            <a:spAutoFit/>
          </a:bodyPr>
          <a:lstStyle/>
          <a:p>
            <a:pPr algn="just">
              <a:lnSpc>
                <a:spcPct val="115000"/>
              </a:lnSpc>
              <a:spcAft>
                <a:spcPts val="1000"/>
              </a:spcAft>
              <a:defRPr/>
            </a:pPr>
            <a:r>
              <a:rPr lang="en-GB" sz="1200" b="1" dirty="0"/>
              <a:t>Platelets</a:t>
            </a:r>
            <a:r>
              <a:rPr lang="en-GB" sz="1200" dirty="0"/>
              <a:t>: Platelets are small fragments of cells in the blood that help it to clot. They gather at the site of a wound, form a plug, and release chemicals to trigger a clotting process, which stops bleeding and prevents infection.</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pic>
        <p:nvPicPr>
          <p:cNvPr id="1068" name="Picture 1067">
            <a:extLst>
              <a:ext uri="{FF2B5EF4-FFF2-40B4-BE49-F238E27FC236}">
                <a16:creationId xmlns:a16="http://schemas.microsoft.com/office/drawing/2014/main" id="{157FA76C-3A04-1849-92BE-7D0F4D9C65FD}"/>
              </a:ext>
            </a:extLst>
          </p:cNvPr>
          <p:cNvPicPr>
            <a:picLocks noChangeAspect="1"/>
          </p:cNvPicPr>
          <p:nvPr/>
        </p:nvPicPr>
        <p:blipFill>
          <a:blip r:embed="rId11"/>
          <a:stretch>
            <a:fillRect/>
          </a:stretch>
        </p:blipFill>
        <p:spPr>
          <a:xfrm rot="20108398">
            <a:off x="4685394" y="3899396"/>
            <a:ext cx="426341" cy="434046"/>
          </a:xfrm>
          <a:prstGeom prst="rect">
            <a:avLst/>
          </a:prstGeom>
        </p:spPr>
      </p:pic>
      <p:pic>
        <p:nvPicPr>
          <p:cNvPr id="1069" name="Picture 1068">
            <a:extLst>
              <a:ext uri="{FF2B5EF4-FFF2-40B4-BE49-F238E27FC236}">
                <a16:creationId xmlns:a16="http://schemas.microsoft.com/office/drawing/2014/main" id="{1554D9A0-03E6-0420-FC87-0DC10945474F}"/>
              </a:ext>
            </a:extLst>
          </p:cNvPr>
          <p:cNvPicPr>
            <a:picLocks noChangeAspect="1"/>
          </p:cNvPicPr>
          <p:nvPr/>
        </p:nvPicPr>
        <p:blipFill>
          <a:blip r:embed="rId11"/>
          <a:stretch>
            <a:fillRect/>
          </a:stretch>
        </p:blipFill>
        <p:spPr>
          <a:xfrm rot="1782664">
            <a:off x="2902250" y="3932250"/>
            <a:ext cx="426341" cy="434046"/>
          </a:xfrm>
          <a:prstGeom prst="rect">
            <a:avLst/>
          </a:prstGeom>
        </p:spPr>
      </p:pic>
      <p:pic>
        <p:nvPicPr>
          <p:cNvPr id="1070" name="Picture 1069">
            <a:extLst>
              <a:ext uri="{FF2B5EF4-FFF2-40B4-BE49-F238E27FC236}">
                <a16:creationId xmlns:a16="http://schemas.microsoft.com/office/drawing/2014/main" id="{B4CABEBE-65D9-63AE-3EC8-9212A8637DFB}"/>
              </a:ext>
            </a:extLst>
          </p:cNvPr>
          <p:cNvPicPr>
            <a:picLocks noChangeAspect="1"/>
          </p:cNvPicPr>
          <p:nvPr/>
        </p:nvPicPr>
        <p:blipFill>
          <a:blip r:embed="rId11"/>
          <a:stretch>
            <a:fillRect/>
          </a:stretch>
        </p:blipFill>
        <p:spPr>
          <a:xfrm rot="13530881">
            <a:off x="3571926" y="3932250"/>
            <a:ext cx="426341" cy="434046"/>
          </a:xfrm>
          <a:prstGeom prst="rect">
            <a:avLst/>
          </a:prstGeom>
        </p:spPr>
      </p:pic>
      <p:pic>
        <p:nvPicPr>
          <p:cNvPr id="1071" name="Picture 1070">
            <a:extLst>
              <a:ext uri="{FF2B5EF4-FFF2-40B4-BE49-F238E27FC236}">
                <a16:creationId xmlns:a16="http://schemas.microsoft.com/office/drawing/2014/main" id="{277937C7-01CE-97A4-E7DE-6DA03111D16E}"/>
              </a:ext>
            </a:extLst>
          </p:cNvPr>
          <p:cNvPicPr>
            <a:picLocks noChangeAspect="1"/>
          </p:cNvPicPr>
          <p:nvPr/>
        </p:nvPicPr>
        <p:blipFill>
          <a:blip r:embed="rId11"/>
          <a:stretch>
            <a:fillRect/>
          </a:stretch>
        </p:blipFill>
        <p:spPr>
          <a:xfrm rot="3324610">
            <a:off x="4103991" y="3982661"/>
            <a:ext cx="426341" cy="434046"/>
          </a:xfrm>
          <a:prstGeom prst="rect">
            <a:avLst/>
          </a:prstGeom>
        </p:spPr>
      </p:pic>
      <p:sp>
        <p:nvSpPr>
          <p:cNvPr id="1072" name="Rectangle: Rounded Corners 1071">
            <a:extLst>
              <a:ext uri="{FF2B5EF4-FFF2-40B4-BE49-F238E27FC236}">
                <a16:creationId xmlns:a16="http://schemas.microsoft.com/office/drawing/2014/main" id="{425E445B-FFDF-5F4D-9311-C9154607AC73}"/>
              </a:ext>
            </a:extLst>
          </p:cNvPr>
          <p:cNvSpPr/>
          <p:nvPr/>
        </p:nvSpPr>
        <p:spPr>
          <a:xfrm>
            <a:off x="2899974" y="4990770"/>
            <a:ext cx="2421179" cy="17288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73" name="TextBox 1072">
            <a:extLst>
              <a:ext uri="{FF2B5EF4-FFF2-40B4-BE49-F238E27FC236}">
                <a16:creationId xmlns:a16="http://schemas.microsoft.com/office/drawing/2014/main" id="{51090773-4D28-C406-2980-218C14B63324}"/>
              </a:ext>
            </a:extLst>
          </p:cNvPr>
          <p:cNvSpPr txBox="1"/>
          <p:nvPr/>
        </p:nvSpPr>
        <p:spPr>
          <a:xfrm>
            <a:off x="2916629" y="4980986"/>
            <a:ext cx="2378657" cy="1779077"/>
          </a:xfrm>
          <a:prstGeom prst="rect">
            <a:avLst/>
          </a:prstGeom>
          <a:noFill/>
        </p:spPr>
        <p:txBody>
          <a:bodyPr wrap="square">
            <a:spAutoFit/>
          </a:bodyPr>
          <a:lstStyle/>
          <a:p>
            <a:pPr algn="just">
              <a:lnSpc>
                <a:spcPct val="115000"/>
              </a:lnSpc>
              <a:spcAft>
                <a:spcPts val="1000"/>
              </a:spcAft>
              <a:defRPr/>
            </a:pPr>
            <a:r>
              <a:rPr lang="en-GB" sz="1200" b="1" dirty="0"/>
              <a:t>Antibodies</a:t>
            </a:r>
            <a:r>
              <a:rPr lang="en-GB" sz="1200" dirty="0"/>
              <a:t>: Antibodies are proteins made by white blood cells that help defend the body against pathogens. They bind to specific antigens on the surface of pathogens, marking them for destruction by other immune cells.</a:t>
            </a:r>
            <a:endParaRPr lang="en-US"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cxnSp>
        <p:nvCxnSpPr>
          <p:cNvPr id="1074" name="Straight Arrow Connector 1073">
            <a:extLst>
              <a:ext uri="{FF2B5EF4-FFF2-40B4-BE49-F238E27FC236}">
                <a16:creationId xmlns:a16="http://schemas.microsoft.com/office/drawing/2014/main" id="{D62EDC0A-F28F-FD17-1D8F-5FC0A145626F}"/>
              </a:ext>
            </a:extLst>
          </p:cNvPr>
          <p:cNvCxnSpPr>
            <a:cxnSpLocks/>
          </p:cNvCxnSpPr>
          <p:nvPr/>
        </p:nvCxnSpPr>
        <p:spPr>
          <a:xfrm>
            <a:off x="870505" y="1486020"/>
            <a:ext cx="0" cy="1269424"/>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76" name="Straight Arrow Connector 1075">
            <a:extLst>
              <a:ext uri="{FF2B5EF4-FFF2-40B4-BE49-F238E27FC236}">
                <a16:creationId xmlns:a16="http://schemas.microsoft.com/office/drawing/2014/main" id="{6676E205-42AC-2488-085A-873DAB24980C}"/>
              </a:ext>
            </a:extLst>
          </p:cNvPr>
          <p:cNvCxnSpPr>
            <a:cxnSpLocks/>
          </p:cNvCxnSpPr>
          <p:nvPr/>
        </p:nvCxnSpPr>
        <p:spPr>
          <a:xfrm>
            <a:off x="3819197" y="896211"/>
            <a:ext cx="0" cy="1653839"/>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78" name="Straight Arrow Connector 1077">
            <a:extLst>
              <a:ext uri="{FF2B5EF4-FFF2-40B4-BE49-F238E27FC236}">
                <a16:creationId xmlns:a16="http://schemas.microsoft.com/office/drawing/2014/main" id="{7479B7EF-9EF7-B2AB-B3B0-2623295829E5}"/>
              </a:ext>
            </a:extLst>
          </p:cNvPr>
          <p:cNvCxnSpPr>
            <a:cxnSpLocks/>
          </p:cNvCxnSpPr>
          <p:nvPr/>
        </p:nvCxnSpPr>
        <p:spPr>
          <a:xfrm>
            <a:off x="7526985" y="1911861"/>
            <a:ext cx="0" cy="771574"/>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0" name="Straight Arrow Connector 1079">
            <a:extLst>
              <a:ext uri="{FF2B5EF4-FFF2-40B4-BE49-F238E27FC236}">
                <a16:creationId xmlns:a16="http://schemas.microsoft.com/office/drawing/2014/main" id="{726BC4B3-A60E-B639-7FBA-7C364DA51FFB}"/>
              </a:ext>
            </a:extLst>
          </p:cNvPr>
          <p:cNvCxnSpPr>
            <a:cxnSpLocks/>
          </p:cNvCxnSpPr>
          <p:nvPr/>
        </p:nvCxnSpPr>
        <p:spPr>
          <a:xfrm flipV="1">
            <a:off x="1566845" y="4149273"/>
            <a:ext cx="94614" cy="891743"/>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2" name="Straight Arrow Connector 1081">
            <a:extLst>
              <a:ext uri="{FF2B5EF4-FFF2-40B4-BE49-F238E27FC236}">
                <a16:creationId xmlns:a16="http://schemas.microsoft.com/office/drawing/2014/main" id="{C74473F1-F924-E37D-6BDA-8BD7B808C8E8}"/>
              </a:ext>
            </a:extLst>
          </p:cNvPr>
          <p:cNvCxnSpPr>
            <a:cxnSpLocks/>
            <a:stCxn id="1072" idx="0"/>
            <a:endCxn id="1070" idx="1"/>
          </p:cNvCxnSpPr>
          <p:nvPr/>
        </p:nvCxnSpPr>
        <p:spPr>
          <a:xfrm flipH="1" flipV="1">
            <a:off x="3934471" y="4301355"/>
            <a:ext cx="176093" cy="689415"/>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5" name="Straight Arrow Connector 1084">
            <a:extLst>
              <a:ext uri="{FF2B5EF4-FFF2-40B4-BE49-F238E27FC236}">
                <a16:creationId xmlns:a16="http://schemas.microsoft.com/office/drawing/2014/main" id="{7935911E-C303-C61F-D727-D48AA1C452B4}"/>
              </a:ext>
            </a:extLst>
          </p:cNvPr>
          <p:cNvCxnSpPr>
            <a:cxnSpLocks/>
          </p:cNvCxnSpPr>
          <p:nvPr/>
        </p:nvCxnSpPr>
        <p:spPr>
          <a:xfrm flipH="1" flipV="1">
            <a:off x="6112711" y="4287623"/>
            <a:ext cx="115781" cy="936711"/>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087" name="TextBox 1086">
            <a:extLst>
              <a:ext uri="{FF2B5EF4-FFF2-40B4-BE49-F238E27FC236}">
                <a16:creationId xmlns:a16="http://schemas.microsoft.com/office/drawing/2014/main" id="{3124D443-B71E-10C4-3D2F-351DFA973678}"/>
              </a:ext>
            </a:extLst>
          </p:cNvPr>
          <p:cNvSpPr txBox="1"/>
          <p:nvPr/>
        </p:nvSpPr>
        <p:spPr>
          <a:xfrm>
            <a:off x="91005" y="107042"/>
            <a:ext cx="339066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Parts of the Immune Systems</a:t>
            </a:r>
            <a:endPar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584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797C7-B920-9BB7-E60D-39379EBBD048}"/>
            </a:ext>
          </a:extLst>
        </p:cNvPr>
        <p:cNvGrpSpPr/>
        <p:nvPr/>
      </p:nvGrpSpPr>
      <p:grpSpPr>
        <a:xfrm>
          <a:off x="0" y="0"/>
          <a:ext cx="0" cy="0"/>
          <a:chOff x="0" y="0"/>
          <a:chExt cx="0" cy="0"/>
        </a:xfrm>
      </p:grpSpPr>
      <p:sp>
        <p:nvSpPr>
          <p:cNvPr id="1027" name="Rectangle 1026">
            <a:extLst>
              <a:ext uri="{FF2B5EF4-FFF2-40B4-BE49-F238E27FC236}">
                <a16:creationId xmlns:a16="http://schemas.microsoft.com/office/drawing/2014/main" id="{94F264EE-2067-AB0F-4184-B7CE5961A549}"/>
              </a:ext>
            </a:extLst>
          </p:cNvPr>
          <p:cNvSpPr/>
          <p:nvPr/>
        </p:nvSpPr>
        <p:spPr>
          <a:xfrm rot="10800000">
            <a:off x="9370" y="4669806"/>
            <a:ext cx="9144000" cy="2192001"/>
          </a:xfrm>
          <a:prstGeom prst="rect">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5" name="Rectangle 1024">
            <a:extLst>
              <a:ext uri="{FF2B5EF4-FFF2-40B4-BE49-F238E27FC236}">
                <a16:creationId xmlns:a16="http://schemas.microsoft.com/office/drawing/2014/main" id="{D1E00BEF-8F29-ACEC-6FF6-5F28F362DA07}"/>
              </a:ext>
            </a:extLst>
          </p:cNvPr>
          <p:cNvSpPr/>
          <p:nvPr/>
        </p:nvSpPr>
        <p:spPr>
          <a:xfrm rot="10800000">
            <a:off x="0" y="-84057"/>
            <a:ext cx="9144000" cy="2062405"/>
          </a:xfrm>
          <a:prstGeom prst="rect">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4" name="Rectangle 1023">
            <a:extLst>
              <a:ext uri="{FF2B5EF4-FFF2-40B4-BE49-F238E27FC236}">
                <a16:creationId xmlns:a16="http://schemas.microsoft.com/office/drawing/2014/main" id="{CD1C7086-DC37-EBAC-A6CB-1FE0191800A2}"/>
              </a:ext>
            </a:extLst>
          </p:cNvPr>
          <p:cNvSpPr/>
          <p:nvPr/>
        </p:nvSpPr>
        <p:spPr>
          <a:xfrm rot="10800000">
            <a:off x="-2" y="2001108"/>
            <a:ext cx="9153371" cy="2530414"/>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9465F285-43A6-E366-92E2-D6F4C0B2DE0E}"/>
              </a:ext>
            </a:extLst>
          </p:cNvPr>
          <p:cNvGrpSpPr/>
          <p:nvPr/>
        </p:nvGrpSpPr>
        <p:grpSpPr>
          <a:xfrm>
            <a:off x="8457179" y="4437105"/>
            <a:ext cx="636104" cy="298174"/>
            <a:chOff x="2117035" y="2415209"/>
            <a:chExt cx="636104" cy="298174"/>
          </a:xfrm>
        </p:grpSpPr>
        <p:sp>
          <p:nvSpPr>
            <p:cNvPr id="8" name="Oval 7">
              <a:extLst>
                <a:ext uri="{FF2B5EF4-FFF2-40B4-BE49-F238E27FC236}">
                  <a16:creationId xmlns:a16="http://schemas.microsoft.com/office/drawing/2014/main" id="{421AD327-A99C-424E-7A72-F33D46502735}"/>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CE4CC842-89CF-4354-EB29-E6F1275B8B9E}"/>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 name="Group 9">
            <a:extLst>
              <a:ext uri="{FF2B5EF4-FFF2-40B4-BE49-F238E27FC236}">
                <a16:creationId xmlns:a16="http://schemas.microsoft.com/office/drawing/2014/main" id="{038F64DD-61A9-BB62-0B82-9C41B9750A0B}"/>
              </a:ext>
            </a:extLst>
          </p:cNvPr>
          <p:cNvGrpSpPr/>
          <p:nvPr/>
        </p:nvGrpSpPr>
        <p:grpSpPr>
          <a:xfrm>
            <a:off x="7931307" y="4437104"/>
            <a:ext cx="636104" cy="298174"/>
            <a:chOff x="2117035" y="2415209"/>
            <a:chExt cx="636104" cy="298174"/>
          </a:xfrm>
        </p:grpSpPr>
        <p:sp>
          <p:nvSpPr>
            <p:cNvPr id="11" name="Oval 10">
              <a:extLst>
                <a:ext uri="{FF2B5EF4-FFF2-40B4-BE49-F238E27FC236}">
                  <a16:creationId xmlns:a16="http://schemas.microsoft.com/office/drawing/2014/main" id="{0E1638D8-6FA7-03E0-8C70-FDCF1CA99A4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4AEE7E6A-46BB-FE3E-B736-BCBA0A1F0339}"/>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id="{88324DF9-3731-A828-A98F-5F2721AF6E2A}"/>
              </a:ext>
            </a:extLst>
          </p:cNvPr>
          <p:cNvGrpSpPr/>
          <p:nvPr/>
        </p:nvGrpSpPr>
        <p:grpSpPr>
          <a:xfrm>
            <a:off x="7418871" y="4437106"/>
            <a:ext cx="636104" cy="298174"/>
            <a:chOff x="2117035" y="2415209"/>
            <a:chExt cx="636104" cy="298174"/>
          </a:xfrm>
        </p:grpSpPr>
        <p:sp>
          <p:nvSpPr>
            <p:cNvPr id="14" name="Oval 13">
              <a:extLst>
                <a:ext uri="{FF2B5EF4-FFF2-40B4-BE49-F238E27FC236}">
                  <a16:creationId xmlns:a16="http://schemas.microsoft.com/office/drawing/2014/main" id="{A6B8766C-419E-B7CF-13F3-230ADF0CC5CA}"/>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10F5732D-B3B2-C370-BB91-84E71F58B809}"/>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6" name="Group 15">
            <a:extLst>
              <a:ext uri="{FF2B5EF4-FFF2-40B4-BE49-F238E27FC236}">
                <a16:creationId xmlns:a16="http://schemas.microsoft.com/office/drawing/2014/main" id="{D46D2148-DD34-AAF8-253D-DE918090B2CB}"/>
              </a:ext>
            </a:extLst>
          </p:cNvPr>
          <p:cNvGrpSpPr/>
          <p:nvPr/>
        </p:nvGrpSpPr>
        <p:grpSpPr>
          <a:xfrm>
            <a:off x="6882949" y="4437105"/>
            <a:ext cx="636104" cy="298174"/>
            <a:chOff x="2117035" y="2415209"/>
            <a:chExt cx="636104" cy="298174"/>
          </a:xfrm>
        </p:grpSpPr>
        <p:sp>
          <p:nvSpPr>
            <p:cNvPr id="17" name="Oval 16">
              <a:extLst>
                <a:ext uri="{FF2B5EF4-FFF2-40B4-BE49-F238E27FC236}">
                  <a16:creationId xmlns:a16="http://schemas.microsoft.com/office/drawing/2014/main" id="{AC25740E-C85F-D31C-0438-17D75515C55D}"/>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C2692208-4F31-31A6-4F15-00BBA4409B1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9" name="Group 18">
            <a:extLst>
              <a:ext uri="{FF2B5EF4-FFF2-40B4-BE49-F238E27FC236}">
                <a16:creationId xmlns:a16="http://schemas.microsoft.com/office/drawing/2014/main" id="{085F1FAF-92A0-63FC-C83E-985279769F61}"/>
              </a:ext>
            </a:extLst>
          </p:cNvPr>
          <p:cNvGrpSpPr/>
          <p:nvPr/>
        </p:nvGrpSpPr>
        <p:grpSpPr>
          <a:xfrm>
            <a:off x="6357077" y="4437104"/>
            <a:ext cx="636104" cy="298174"/>
            <a:chOff x="2117035" y="2415209"/>
            <a:chExt cx="636104" cy="298174"/>
          </a:xfrm>
        </p:grpSpPr>
        <p:sp>
          <p:nvSpPr>
            <p:cNvPr id="20" name="Oval 19">
              <a:extLst>
                <a:ext uri="{FF2B5EF4-FFF2-40B4-BE49-F238E27FC236}">
                  <a16:creationId xmlns:a16="http://schemas.microsoft.com/office/drawing/2014/main" id="{94E157A3-3F96-9BDA-2420-EA99F3F4153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Oval 20">
              <a:extLst>
                <a:ext uri="{FF2B5EF4-FFF2-40B4-BE49-F238E27FC236}">
                  <a16:creationId xmlns:a16="http://schemas.microsoft.com/office/drawing/2014/main" id="{A69A2BEC-6203-D44C-60D6-CB0D562460F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2" name="Group 21">
            <a:extLst>
              <a:ext uri="{FF2B5EF4-FFF2-40B4-BE49-F238E27FC236}">
                <a16:creationId xmlns:a16="http://schemas.microsoft.com/office/drawing/2014/main" id="{0967AB5F-AF4E-805D-E45D-97FA9D93FAEB}"/>
              </a:ext>
            </a:extLst>
          </p:cNvPr>
          <p:cNvGrpSpPr/>
          <p:nvPr/>
        </p:nvGrpSpPr>
        <p:grpSpPr>
          <a:xfrm>
            <a:off x="5830646" y="4437106"/>
            <a:ext cx="636104" cy="298174"/>
            <a:chOff x="2117035" y="2415209"/>
            <a:chExt cx="636104" cy="298174"/>
          </a:xfrm>
        </p:grpSpPr>
        <p:sp>
          <p:nvSpPr>
            <p:cNvPr id="23" name="Oval 22">
              <a:extLst>
                <a:ext uri="{FF2B5EF4-FFF2-40B4-BE49-F238E27FC236}">
                  <a16:creationId xmlns:a16="http://schemas.microsoft.com/office/drawing/2014/main" id="{0547333B-7E58-53C0-EAC6-3083427E16D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808B85AD-67BF-1EC3-53C2-CCAFD91E03FE}"/>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5" name="Group 24">
            <a:extLst>
              <a:ext uri="{FF2B5EF4-FFF2-40B4-BE49-F238E27FC236}">
                <a16:creationId xmlns:a16="http://schemas.microsoft.com/office/drawing/2014/main" id="{6A335063-4263-7DBD-A145-4CBAB1FB8311}"/>
              </a:ext>
            </a:extLst>
          </p:cNvPr>
          <p:cNvGrpSpPr/>
          <p:nvPr/>
        </p:nvGrpSpPr>
        <p:grpSpPr>
          <a:xfrm>
            <a:off x="5294724" y="4437105"/>
            <a:ext cx="636104" cy="298174"/>
            <a:chOff x="2117035" y="2415209"/>
            <a:chExt cx="636104" cy="298174"/>
          </a:xfrm>
        </p:grpSpPr>
        <p:sp>
          <p:nvSpPr>
            <p:cNvPr id="26" name="Oval 25">
              <a:extLst>
                <a:ext uri="{FF2B5EF4-FFF2-40B4-BE49-F238E27FC236}">
                  <a16:creationId xmlns:a16="http://schemas.microsoft.com/office/drawing/2014/main" id="{049F2A6E-CAA5-C2BE-5441-5F2E996DD398}"/>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BF3DFA5B-33E3-4B99-1671-2DD901D8B9AA}"/>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8" name="Group 27">
            <a:extLst>
              <a:ext uri="{FF2B5EF4-FFF2-40B4-BE49-F238E27FC236}">
                <a16:creationId xmlns:a16="http://schemas.microsoft.com/office/drawing/2014/main" id="{B8931C7C-2F77-7495-7BCB-6C1F256962D5}"/>
              </a:ext>
            </a:extLst>
          </p:cNvPr>
          <p:cNvGrpSpPr/>
          <p:nvPr/>
        </p:nvGrpSpPr>
        <p:grpSpPr>
          <a:xfrm>
            <a:off x="4768852" y="4437104"/>
            <a:ext cx="636104" cy="298174"/>
            <a:chOff x="2117035" y="2415209"/>
            <a:chExt cx="636104" cy="298174"/>
          </a:xfrm>
        </p:grpSpPr>
        <p:sp>
          <p:nvSpPr>
            <p:cNvPr id="29" name="Oval 28">
              <a:extLst>
                <a:ext uri="{FF2B5EF4-FFF2-40B4-BE49-F238E27FC236}">
                  <a16:creationId xmlns:a16="http://schemas.microsoft.com/office/drawing/2014/main" id="{6050A1E5-040F-9A64-812E-3BBC32A8E0A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Oval 29">
              <a:extLst>
                <a:ext uri="{FF2B5EF4-FFF2-40B4-BE49-F238E27FC236}">
                  <a16:creationId xmlns:a16="http://schemas.microsoft.com/office/drawing/2014/main" id="{DC6DF68C-273B-3C28-6A3C-1DC11AAC0D0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1" name="Group 30">
            <a:extLst>
              <a:ext uri="{FF2B5EF4-FFF2-40B4-BE49-F238E27FC236}">
                <a16:creationId xmlns:a16="http://schemas.microsoft.com/office/drawing/2014/main" id="{B9B1517F-6C6F-0E05-2F13-BDE082FEF04B}"/>
              </a:ext>
            </a:extLst>
          </p:cNvPr>
          <p:cNvGrpSpPr/>
          <p:nvPr/>
        </p:nvGrpSpPr>
        <p:grpSpPr>
          <a:xfrm>
            <a:off x="4256416" y="4437106"/>
            <a:ext cx="636104" cy="298174"/>
            <a:chOff x="2117035" y="2415209"/>
            <a:chExt cx="636104" cy="298174"/>
          </a:xfrm>
        </p:grpSpPr>
        <p:sp>
          <p:nvSpPr>
            <p:cNvPr id="32" name="Oval 31">
              <a:extLst>
                <a:ext uri="{FF2B5EF4-FFF2-40B4-BE49-F238E27FC236}">
                  <a16:creationId xmlns:a16="http://schemas.microsoft.com/office/drawing/2014/main" id="{85A51EEE-EA0F-227D-1364-B4DAFBFB95F2}"/>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30F0A22D-E0AC-C5E0-3678-55353FB21F72}"/>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4" name="Group 33">
            <a:extLst>
              <a:ext uri="{FF2B5EF4-FFF2-40B4-BE49-F238E27FC236}">
                <a16:creationId xmlns:a16="http://schemas.microsoft.com/office/drawing/2014/main" id="{F0BE06BB-96E4-053B-EE0F-F8DD340ABA69}"/>
              </a:ext>
            </a:extLst>
          </p:cNvPr>
          <p:cNvGrpSpPr/>
          <p:nvPr/>
        </p:nvGrpSpPr>
        <p:grpSpPr>
          <a:xfrm>
            <a:off x="3720494" y="4437105"/>
            <a:ext cx="636104" cy="298174"/>
            <a:chOff x="2117035" y="2415209"/>
            <a:chExt cx="636104" cy="298174"/>
          </a:xfrm>
        </p:grpSpPr>
        <p:sp>
          <p:nvSpPr>
            <p:cNvPr id="35" name="Oval 34">
              <a:extLst>
                <a:ext uri="{FF2B5EF4-FFF2-40B4-BE49-F238E27FC236}">
                  <a16:creationId xmlns:a16="http://schemas.microsoft.com/office/drawing/2014/main" id="{E810D780-310C-5302-D5F0-2E007DA239D5}"/>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33382ADB-B7DB-28C8-B8EB-360A42818E8E}"/>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7" name="Group 36">
            <a:extLst>
              <a:ext uri="{FF2B5EF4-FFF2-40B4-BE49-F238E27FC236}">
                <a16:creationId xmlns:a16="http://schemas.microsoft.com/office/drawing/2014/main" id="{44062663-ECFE-9BB5-FC0C-7D6E4F98AD0F}"/>
              </a:ext>
            </a:extLst>
          </p:cNvPr>
          <p:cNvGrpSpPr/>
          <p:nvPr/>
        </p:nvGrpSpPr>
        <p:grpSpPr>
          <a:xfrm>
            <a:off x="3194622" y="4437104"/>
            <a:ext cx="636104" cy="298174"/>
            <a:chOff x="2117035" y="2415209"/>
            <a:chExt cx="636104" cy="298174"/>
          </a:xfrm>
        </p:grpSpPr>
        <p:sp>
          <p:nvSpPr>
            <p:cNvPr id="38" name="Oval 37">
              <a:extLst>
                <a:ext uri="{FF2B5EF4-FFF2-40B4-BE49-F238E27FC236}">
                  <a16:creationId xmlns:a16="http://schemas.microsoft.com/office/drawing/2014/main" id="{EF972C03-AAAF-D2DE-42E0-EEE34EE403B5}"/>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74054264-9D36-E82F-107E-C092FE395905}"/>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0" name="Group 39">
            <a:extLst>
              <a:ext uri="{FF2B5EF4-FFF2-40B4-BE49-F238E27FC236}">
                <a16:creationId xmlns:a16="http://schemas.microsoft.com/office/drawing/2014/main" id="{503F9669-FB4C-DB0C-5730-36C3732C6C1E}"/>
              </a:ext>
            </a:extLst>
          </p:cNvPr>
          <p:cNvGrpSpPr/>
          <p:nvPr/>
        </p:nvGrpSpPr>
        <p:grpSpPr>
          <a:xfrm>
            <a:off x="2636024" y="4425809"/>
            <a:ext cx="636104" cy="298174"/>
            <a:chOff x="2117035" y="2415209"/>
            <a:chExt cx="636104" cy="298174"/>
          </a:xfrm>
        </p:grpSpPr>
        <p:sp>
          <p:nvSpPr>
            <p:cNvPr id="41" name="Oval 40">
              <a:extLst>
                <a:ext uri="{FF2B5EF4-FFF2-40B4-BE49-F238E27FC236}">
                  <a16:creationId xmlns:a16="http://schemas.microsoft.com/office/drawing/2014/main" id="{2E7E353E-C827-7423-2454-C1AEC0F6231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Oval 41">
              <a:extLst>
                <a:ext uri="{FF2B5EF4-FFF2-40B4-BE49-F238E27FC236}">
                  <a16:creationId xmlns:a16="http://schemas.microsoft.com/office/drawing/2014/main" id="{DFDA6847-98C8-7866-AAAF-FAF6502AC578}"/>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3" name="Group 42">
            <a:extLst>
              <a:ext uri="{FF2B5EF4-FFF2-40B4-BE49-F238E27FC236}">
                <a16:creationId xmlns:a16="http://schemas.microsoft.com/office/drawing/2014/main" id="{D83201BD-186A-B419-03E2-877433265E20}"/>
              </a:ext>
            </a:extLst>
          </p:cNvPr>
          <p:cNvGrpSpPr/>
          <p:nvPr/>
        </p:nvGrpSpPr>
        <p:grpSpPr>
          <a:xfrm>
            <a:off x="2100102" y="4425808"/>
            <a:ext cx="636104" cy="298174"/>
            <a:chOff x="2117035" y="2415209"/>
            <a:chExt cx="636104" cy="298174"/>
          </a:xfrm>
        </p:grpSpPr>
        <p:sp>
          <p:nvSpPr>
            <p:cNvPr id="44" name="Oval 43">
              <a:extLst>
                <a:ext uri="{FF2B5EF4-FFF2-40B4-BE49-F238E27FC236}">
                  <a16:creationId xmlns:a16="http://schemas.microsoft.com/office/drawing/2014/main" id="{3ADC8838-0E63-B9F3-CE7A-86C33BCC66BB}"/>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a:extLst>
                <a:ext uri="{FF2B5EF4-FFF2-40B4-BE49-F238E27FC236}">
                  <a16:creationId xmlns:a16="http://schemas.microsoft.com/office/drawing/2014/main" id="{0208BC97-DC0E-3055-67D1-B30E431A8E73}"/>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6" name="Group 45">
            <a:extLst>
              <a:ext uri="{FF2B5EF4-FFF2-40B4-BE49-F238E27FC236}">
                <a16:creationId xmlns:a16="http://schemas.microsoft.com/office/drawing/2014/main" id="{FF97B631-725F-97D1-CF2B-2BA1BFAD1AA9}"/>
              </a:ext>
            </a:extLst>
          </p:cNvPr>
          <p:cNvGrpSpPr/>
          <p:nvPr/>
        </p:nvGrpSpPr>
        <p:grpSpPr>
          <a:xfrm>
            <a:off x="1574230" y="4425807"/>
            <a:ext cx="636104" cy="298174"/>
            <a:chOff x="2117035" y="2415209"/>
            <a:chExt cx="636104" cy="298174"/>
          </a:xfrm>
        </p:grpSpPr>
        <p:sp>
          <p:nvSpPr>
            <p:cNvPr id="47" name="Oval 46">
              <a:extLst>
                <a:ext uri="{FF2B5EF4-FFF2-40B4-BE49-F238E27FC236}">
                  <a16:creationId xmlns:a16="http://schemas.microsoft.com/office/drawing/2014/main" id="{D775DAED-E3E0-A870-BC4E-DA9B27A6808E}"/>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2D804761-BA97-FFA9-EBBA-5F1CA445C347}"/>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9" name="Group 48">
            <a:extLst>
              <a:ext uri="{FF2B5EF4-FFF2-40B4-BE49-F238E27FC236}">
                <a16:creationId xmlns:a16="http://schemas.microsoft.com/office/drawing/2014/main" id="{4E5DCFFE-A250-5EA1-DD4A-F3BD3A6C4212}"/>
              </a:ext>
            </a:extLst>
          </p:cNvPr>
          <p:cNvGrpSpPr/>
          <p:nvPr/>
        </p:nvGrpSpPr>
        <p:grpSpPr>
          <a:xfrm>
            <a:off x="1061794" y="4425809"/>
            <a:ext cx="636104" cy="298174"/>
            <a:chOff x="2117035" y="2415209"/>
            <a:chExt cx="636104" cy="298174"/>
          </a:xfrm>
        </p:grpSpPr>
        <p:sp>
          <p:nvSpPr>
            <p:cNvPr id="50" name="Oval 49">
              <a:extLst>
                <a:ext uri="{FF2B5EF4-FFF2-40B4-BE49-F238E27FC236}">
                  <a16:creationId xmlns:a16="http://schemas.microsoft.com/office/drawing/2014/main" id="{3676A81A-A51F-C74B-2F33-2A9EEB4F6E7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Oval 50">
              <a:extLst>
                <a:ext uri="{FF2B5EF4-FFF2-40B4-BE49-F238E27FC236}">
                  <a16:creationId xmlns:a16="http://schemas.microsoft.com/office/drawing/2014/main" id="{8E81C7CE-46FB-50AA-D806-A3B3A1EA50C7}"/>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2" name="Group 51">
            <a:extLst>
              <a:ext uri="{FF2B5EF4-FFF2-40B4-BE49-F238E27FC236}">
                <a16:creationId xmlns:a16="http://schemas.microsoft.com/office/drawing/2014/main" id="{FEA79FF2-FCFE-A467-9F3D-B21EC1461F64}"/>
              </a:ext>
            </a:extLst>
          </p:cNvPr>
          <p:cNvGrpSpPr/>
          <p:nvPr/>
        </p:nvGrpSpPr>
        <p:grpSpPr>
          <a:xfrm>
            <a:off x="525872" y="4425808"/>
            <a:ext cx="636104" cy="298174"/>
            <a:chOff x="2117035" y="2415209"/>
            <a:chExt cx="636104" cy="298174"/>
          </a:xfrm>
        </p:grpSpPr>
        <p:sp>
          <p:nvSpPr>
            <p:cNvPr id="53" name="Oval 52">
              <a:extLst>
                <a:ext uri="{FF2B5EF4-FFF2-40B4-BE49-F238E27FC236}">
                  <a16:creationId xmlns:a16="http://schemas.microsoft.com/office/drawing/2014/main" id="{7A972EBF-EB2B-5D1F-FF2A-F19BBCCF8278}"/>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Oval 53">
              <a:extLst>
                <a:ext uri="{FF2B5EF4-FFF2-40B4-BE49-F238E27FC236}">
                  <a16:creationId xmlns:a16="http://schemas.microsoft.com/office/drawing/2014/main" id="{23CC4AA9-A56F-31D0-674F-C0D97EB7CB9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55" name="Group 54">
            <a:extLst>
              <a:ext uri="{FF2B5EF4-FFF2-40B4-BE49-F238E27FC236}">
                <a16:creationId xmlns:a16="http://schemas.microsoft.com/office/drawing/2014/main" id="{B787C248-C105-DF0C-4DD8-70B9315D70F0}"/>
              </a:ext>
            </a:extLst>
          </p:cNvPr>
          <p:cNvGrpSpPr/>
          <p:nvPr/>
        </p:nvGrpSpPr>
        <p:grpSpPr>
          <a:xfrm>
            <a:off x="0" y="4425807"/>
            <a:ext cx="636104" cy="298174"/>
            <a:chOff x="2117035" y="2415209"/>
            <a:chExt cx="636104" cy="298174"/>
          </a:xfrm>
        </p:grpSpPr>
        <p:sp>
          <p:nvSpPr>
            <p:cNvPr id="56" name="Oval 55">
              <a:extLst>
                <a:ext uri="{FF2B5EF4-FFF2-40B4-BE49-F238E27FC236}">
                  <a16:creationId xmlns:a16="http://schemas.microsoft.com/office/drawing/2014/main" id="{C6949A83-5B61-01E5-7FD3-2DE9C38085A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Oval 56">
              <a:extLst>
                <a:ext uri="{FF2B5EF4-FFF2-40B4-BE49-F238E27FC236}">
                  <a16:creationId xmlns:a16="http://schemas.microsoft.com/office/drawing/2014/main" id="{7BA0A3B1-AF6B-A426-9E21-584F5EF455AC}"/>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4" name="Group 73">
            <a:extLst>
              <a:ext uri="{FF2B5EF4-FFF2-40B4-BE49-F238E27FC236}">
                <a16:creationId xmlns:a16="http://schemas.microsoft.com/office/drawing/2014/main" id="{B4ED223A-8585-1519-9909-7046D3A09A9B}"/>
              </a:ext>
            </a:extLst>
          </p:cNvPr>
          <p:cNvGrpSpPr/>
          <p:nvPr/>
        </p:nvGrpSpPr>
        <p:grpSpPr>
          <a:xfrm>
            <a:off x="8457179" y="1852442"/>
            <a:ext cx="636104" cy="298174"/>
            <a:chOff x="2117035" y="2415209"/>
            <a:chExt cx="636104" cy="298174"/>
          </a:xfrm>
        </p:grpSpPr>
        <p:sp>
          <p:nvSpPr>
            <p:cNvPr id="75" name="Oval 74">
              <a:extLst>
                <a:ext uri="{FF2B5EF4-FFF2-40B4-BE49-F238E27FC236}">
                  <a16:creationId xmlns:a16="http://schemas.microsoft.com/office/drawing/2014/main" id="{FD7B64B0-7D41-198E-4B7B-37A8B82B23B0}"/>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Oval 75">
              <a:extLst>
                <a:ext uri="{FF2B5EF4-FFF2-40B4-BE49-F238E27FC236}">
                  <a16:creationId xmlns:a16="http://schemas.microsoft.com/office/drawing/2014/main" id="{CCAA4082-B17F-4521-C2BF-73CD010DEAAF}"/>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77" name="Group 76">
            <a:extLst>
              <a:ext uri="{FF2B5EF4-FFF2-40B4-BE49-F238E27FC236}">
                <a16:creationId xmlns:a16="http://schemas.microsoft.com/office/drawing/2014/main" id="{FD0C2D93-A9C9-E950-202A-E49613B969CC}"/>
              </a:ext>
            </a:extLst>
          </p:cNvPr>
          <p:cNvGrpSpPr/>
          <p:nvPr/>
        </p:nvGrpSpPr>
        <p:grpSpPr>
          <a:xfrm>
            <a:off x="7931307" y="1852441"/>
            <a:ext cx="636104" cy="298174"/>
            <a:chOff x="2117035" y="2415209"/>
            <a:chExt cx="636104" cy="298174"/>
          </a:xfrm>
        </p:grpSpPr>
        <p:sp>
          <p:nvSpPr>
            <p:cNvPr id="78" name="Oval 77">
              <a:extLst>
                <a:ext uri="{FF2B5EF4-FFF2-40B4-BE49-F238E27FC236}">
                  <a16:creationId xmlns:a16="http://schemas.microsoft.com/office/drawing/2014/main" id="{A57828E5-951E-8346-FA26-4AFC519E7D7E}"/>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9" name="Oval 78">
              <a:extLst>
                <a:ext uri="{FF2B5EF4-FFF2-40B4-BE49-F238E27FC236}">
                  <a16:creationId xmlns:a16="http://schemas.microsoft.com/office/drawing/2014/main" id="{D32A0D05-65E4-360E-E4DF-0DF53B26D84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0" name="Group 79">
            <a:extLst>
              <a:ext uri="{FF2B5EF4-FFF2-40B4-BE49-F238E27FC236}">
                <a16:creationId xmlns:a16="http://schemas.microsoft.com/office/drawing/2014/main" id="{5EBC747E-8DDB-EEBC-0D88-433C333F9B5F}"/>
              </a:ext>
            </a:extLst>
          </p:cNvPr>
          <p:cNvGrpSpPr/>
          <p:nvPr/>
        </p:nvGrpSpPr>
        <p:grpSpPr>
          <a:xfrm>
            <a:off x="7418871" y="1852443"/>
            <a:ext cx="636104" cy="298174"/>
            <a:chOff x="2117035" y="2415209"/>
            <a:chExt cx="636104" cy="298174"/>
          </a:xfrm>
        </p:grpSpPr>
        <p:sp>
          <p:nvSpPr>
            <p:cNvPr id="81" name="Oval 80">
              <a:extLst>
                <a:ext uri="{FF2B5EF4-FFF2-40B4-BE49-F238E27FC236}">
                  <a16:creationId xmlns:a16="http://schemas.microsoft.com/office/drawing/2014/main" id="{992CB092-67F9-D4D5-7182-4467CE5E619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2" name="Oval 81">
              <a:extLst>
                <a:ext uri="{FF2B5EF4-FFF2-40B4-BE49-F238E27FC236}">
                  <a16:creationId xmlns:a16="http://schemas.microsoft.com/office/drawing/2014/main" id="{83D4BC0D-3764-3CAF-D680-CF2DB6205BDB}"/>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3" name="Group 82">
            <a:extLst>
              <a:ext uri="{FF2B5EF4-FFF2-40B4-BE49-F238E27FC236}">
                <a16:creationId xmlns:a16="http://schemas.microsoft.com/office/drawing/2014/main" id="{04B5FC26-A59D-CF00-5512-6EBA032E3BBC}"/>
              </a:ext>
            </a:extLst>
          </p:cNvPr>
          <p:cNvGrpSpPr/>
          <p:nvPr/>
        </p:nvGrpSpPr>
        <p:grpSpPr>
          <a:xfrm>
            <a:off x="6882949" y="1852442"/>
            <a:ext cx="636104" cy="298174"/>
            <a:chOff x="2117035" y="2415209"/>
            <a:chExt cx="636104" cy="298174"/>
          </a:xfrm>
        </p:grpSpPr>
        <p:sp>
          <p:nvSpPr>
            <p:cNvPr id="84" name="Oval 83">
              <a:extLst>
                <a:ext uri="{FF2B5EF4-FFF2-40B4-BE49-F238E27FC236}">
                  <a16:creationId xmlns:a16="http://schemas.microsoft.com/office/drawing/2014/main" id="{67F73AB6-A813-0554-F0DE-6F888BA1DD90}"/>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 name="Oval 84">
              <a:extLst>
                <a:ext uri="{FF2B5EF4-FFF2-40B4-BE49-F238E27FC236}">
                  <a16:creationId xmlns:a16="http://schemas.microsoft.com/office/drawing/2014/main" id="{984D4748-2DF3-B280-3A48-C2D224282D6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6" name="Group 85">
            <a:extLst>
              <a:ext uri="{FF2B5EF4-FFF2-40B4-BE49-F238E27FC236}">
                <a16:creationId xmlns:a16="http://schemas.microsoft.com/office/drawing/2014/main" id="{3E445672-B90F-F1DC-B146-02E299CFBF23}"/>
              </a:ext>
            </a:extLst>
          </p:cNvPr>
          <p:cNvGrpSpPr/>
          <p:nvPr/>
        </p:nvGrpSpPr>
        <p:grpSpPr>
          <a:xfrm>
            <a:off x="6357077" y="1852441"/>
            <a:ext cx="636104" cy="298174"/>
            <a:chOff x="2117035" y="2415209"/>
            <a:chExt cx="636104" cy="298174"/>
          </a:xfrm>
        </p:grpSpPr>
        <p:sp>
          <p:nvSpPr>
            <p:cNvPr id="87" name="Oval 86">
              <a:extLst>
                <a:ext uri="{FF2B5EF4-FFF2-40B4-BE49-F238E27FC236}">
                  <a16:creationId xmlns:a16="http://schemas.microsoft.com/office/drawing/2014/main" id="{1A394AE2-0DAC-1D85-E2BC-651A0CF8EEDF}"/>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8" name="Oval 87">
              <a:extLst>
                <a:ext uri="{FF2B5EF4-FFF2-40B4-BE49-F238E27FC236}">
                  <a16:creationId xmlns:a16="http://schemas.microsoft.com/office/drawing/2014/main" id="{FBA93AC2-9F78-1E69-D41A-D8AFA7379154}"/>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9" name="Group 88">
            <a:extLst>
              <a:ext uri="{FF2B5EF4-FFF2-40B4-BE49-F238E27FC236}">
                <a16:creationId xmlns:a16="http://schemas.microsoft.com/office/drawing/2014/main" id="{4ADE610D-D904-2DFA-3533-DEBD953C807C}"/>
              </a:ext>
            </a:extLst>
          </p:cNvPr>
          <p:cNvGrpSpPr/>
          <p:nvPr/>
        </p:nvGrpSpPr>
        <p:grpSpPr>
          <a:xfrm>
            <a:off x="5830646" y="1852443"/>
            <a:ext cx="636104" cy="298174"/>
            <a:chOff x="2117035" y="2415209"/>
            <a:chExt cx="636104" cy="298174"/>
          </a:xfrm>
        </p:grpSpPr>
        <p:sp>
          <p:nvSpPr>
            <p:cNvPr id="90" name="Oval 89">
              <a:extLst>
                <a:ext uri="{FF2B5EF4-FFF2-40B4-BE49-F238E27FC236}">
                  <a16:creationId xmlns:a16="http://schemas.microsoft.com/office/drawing/2014/main" id="{B5BD440C-625A-7801-8E24-89ED16D789B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1" name="Oval 90">
              <a:extLst>
                <a:ext uri="{FF2B5EF4-FFF2-40B4-BE49-F238E27FC236}">
                  <a16:creationId xmlns:a16="http://schemas.microsoft.com/office/drawing/2014/main" id="{D3CEF70D-BF47-79EF-93E3-2A427C42014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2" name="Group 91">
            <a:extLst>
              <a:ext uri="{FF2B5EF4-FFF2-40B4-BE49-F238E27FC236}">
                <a16:creationId xmlns:a16="http://schemas.microsoft.com/office/drawing/2014/main" id="{C7E1B1D4-F4B8-C6BE-FA3B-16E96CDA2D11}"/>
              </a:ext>
            </a:extLst>
          </p:cNvPr>
          <p:cNvGrpSpPr/>
          <p:nvPr/>
        </p:nvGrpSpPr>
        <p:grpSpPr>
          <a:xfrm>
            <a:off x="5294724" y="1852442"/>
            <a:ext cx="636104" cy="298174"/>
            <a:chOff x="2117035" y="2415209"/>
            <a:chExt cx="636104" cy="298174"/>
          </a:xfrm>
        </p:grpSpPr>
        <p:sp>
          <p:nvSpPr>
            <p:cNvPr id="93" name="Oval 92">
              <a:extLst>
                <a:ext uri="{FF2B5EF4-FFF2-40B4-BE49-F238E27FC236}">
                  <a16:creationId xmlns:a16="http://schemas.microsoft.com/office/drawing/2014/main" id="{66195F61-DC2C-1250-E749-ACF69AF369B2}"/>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Oval 93">
              <a:extLst>
                <a:ext uri="{FF2B5EF4-FFF2-40B4-BE49-F238E27FC236}">
                  <a16:creationId xmlns:a16="http://schemas.microsoft.com/office/drawing/2014/main" id="{C6C1CA21-CFC9-0493-CFD4-7A365F383A77}"/>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5" name="Group 94">
            <a:extLst>
              <a:ext uri="{FF2B5EF4-FFF2-40B4-BE49-F238E27FC236}">
                <a16:creationId xmlns:a16="http://schemas.microsoft.com/office/drawing/2014/main" id="{AD043F46-CC52-BBE7-6B66-AEB8FED5ACF0}"/>
              </a:ext>
            </a:extLst>
          </p:cNvPr>
          <p:cNvGrpSpPr/>
          <p:nvPr/>
        </p:nvGrpSpPr>
        <p:grpSpPr>
          <a:xfrm>
            <a:off x="4768852" y="1852441"/>
            <a:ext cx="636104" cy="298174"/>
            <a:chOff x="2117035" y="2415209"/>
            <a:chExt cx="636104" cy="298174"/>
          </a:xfrm>
        </p:grpSpPr>
        <p:sp>
          <p:nvSpPr>
            <p:cNvPr id="96" name="Oval 95">
              <a:extLst>
                <a:ext uri="{FF2B5EF4-FFF2-40B4-BE49-F238E27FC236}">
                  <a16:creationId xmlns:a16="http://schemas.microsoft.com/office/drawing/2014/main" id="{5FF8A1C9-CCDF-CED6-08CE-C93E712A6127}"/>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Oval 96">
              <a:extLst>
                <a:ext uri="{FF2B5EF4-FFF2-40B4-BE49-F238E27FC236}">
                  <a16:creationId xmlns:a16="http://schemas.microsoft.com/office/drawing/2014/main" id="{AF702752-9516-8504-7887-131D38086122}"/>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98" name="Group 97">
            <a:extLst>
              <a:ext uri="{FF2B5EF4-FFF2-40B4-BE49-F238E27FC236}">
                <a16:creationId xmlns:a16="http://schemas.microsoft.com/office/drawing/2014/main" id="{460FC2BE-274B-BAB8-8881-4126A2A543A7}"/>
              </a:ext>
            </a:extLst>
          </p:cNvPr>
          <p:cNvGrpSpPr/>
          <p:nvPr/>
        </p:nvGrpSpPr>
        <p:grpSpPr>
          <a:xfrm>
            <a:off x="4256416" y="1852443"/>
            <a:ext cx="636104" cy="298174"/>
            <a:chOff x="2117035" y="2415209"/>
            <a:chExt cx="636104" cy="298174"/>
          </a:xfrm>
        </p:grpSpPr>
        <p:sp>
          <p:nvSpPr>
            <p:cNvPr id="99" name="Oval 98">
              <a:extLst>
                <a:ext uri="{FF2B5EF4-FFF2-40B4-BE49-F238E27FC236}">
                  <a16:creationId xmlns:a16="http://schemas.microsoft.com/office/drawing/2014/main" id="{5EE698CF-63A0-5298-3E53-46154031ABC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0" name="Oval 99">
              <a:extLst>
                <a:ext uri="{FF2B5EF4-FFF2-40B4-BE49-F238E27FC236}">
                  <a16:creationId xmlns:a16="http://schemas.microsoft.com/office/drawing/2014/main" id="{3BFDCE93-6FC9-C804-77D5-E2621A6F36F9}"/>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1" name="Group 100">
            <a:extLst>
              <a:ext uri="{FF2B5EF4-FFF2-40B4-BE49-F238E27FC236}">
                <a16:creationId xmlns:a16="http://schemas.microsoft.com/office/drawing/2014/main" id="{B6BEE03A-720D-193A-009E-B6A604D7B32F}"/>
              </a:ext>
            </a:extLst>
          </p:cNvPr>
          <p:cNvGrpSpPr/>
          <p:nvPr/>
        </p:nvGrpSpPr>
        <p:grpSpPr>
          <a:xfrm>
            <a:off x="3720494" y="1852442"/>
            <a:ext cx="636104" cy="298174"/>
            <a:chOff x="2117035" y="2415209"/>
            <a:chExt cx="636104" cy="298174"/>
          </a:xfrm>
        </p:grpSpPr>
        <p:sp>
          <p:nvSpPr>
            <p:cNvPr id="102" name="Oval 101">
              <a:extLst>
                <a:ext uri="{FF2B5EF4-FFF2-40B4-BE49-F238E27FC236}">
                  <a16:creationId xmlns:a16="http://schemas.microsoft.com/office/drawing/2014/main" id="{4668A88E-02EE-B1B3-9A08-6D3BC4745554}"/>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Oval 102">
              <a:extLst>
                <a:ext uri="{FF2B5EF4-FFF2-40B4-BE49-F238E27FC236}">
                  <a16:creationId xmlns:a16="http://schemas.microsoft.com/office/drawing/2014/main" id="{87D4B328-E4A9-492F-C78E-ECC6C0E3B5FD}"/>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4" name="Group 103">
            <a:extLst>
              <a:ext uri="{FF2B5EF4-FFF2-40B4-BE49-F238E27FC236}">
                <a16:creationId xmlns:a16="http://schemas.microsoft.com/office/drawing/2014/main" id="{D2787D7A-22A3-15C0-7FB5-F4EB4AD0CCFC}"/>
              </a:ext>
            </a:extLst>
          </p:cNvPr>
          <p:cNvGrpSpPr/>
          <p:nvPr/>
        </p:nvGrpSpPr>
        <p:grpSpPr>
          <a:xfrm>
            <a:off x="3194622" y="1852441"/>
            <a:ext cx="636104" cy="298174"/>
            <a:chOff x="2117035" y="2415209"/>
            <a:chExt cx="636104" cy="298174"/>
          </a:xfrm>
        </p:grpSpPr>
        <p:sp>
          <p:nvSpPr>
            <p:cNvPr id="105" name="Oval 104">
              <a:extLst>
                <a:ext uri="{FF2B5EF4-FFF2-40B4-BE49-F238E27FC236}">
                  <a16:creationId xmlns:a16="http://schemas.microsoft.com/office/drawing/2014/main" id="{65E9312D-EBE2-C198-EEF0-DFE0125530BC}"/>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6" name="Oval 105">
              <a:extLst>
                <a:ext uri="{FF2B5EF4-FFF2-40B4-BE49-F238E27FC236}">
                  <a16:creationId xmlns:a16="http://schemas.microsoft.com/office/drawing/2014/main" id="{17C90614-C9E7-4139-DAF8-23C2AF2D4165}"/>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07" name="Group 106">
            <a:extLst>
              <a:ext uri="{FF2B5EF4-FFF2-40B4-BE49-F238E27FC236}">
                <a16:creationId xmlns:a16="http://schemas.microsoft.com/office/drawing/2014/main" id="{507F8781-DE00-7719-63D3-27C89D677A7E}"/>
              </a:ext>
            </a:extLst>
          </p:cNvPr>
          <p:cNvGrpSpPr/>
          <p:nvPr/>
        </p:nvGrpSpPr>
        <p:grpSpPr>
          <a:xfrm>
            <a:off x="2636024" y="1841146"/>
            <a:ext cx="636104" cy="298174"/>
            <a:chOff x="2117035" y="2415209"/>
            <a:chExt cx="636104" cy="298174"/>
          </a:xfrm>
        </p:grpSpPr>
        <p:sp>
          <p:nvSpPr>
            <p:cNvPr id="108" name="Oval 107">
              <a:extLst>
                <a:ext uri="{FF2B5EF4-FFF2-40B4-BE49-F238E27FC236}">
                  <a16:creationId xmlns:a16="http://schemas.microsoft.com/office/drawing/2014/main" id="{1AA24754-35F2-7161-A8B9-6BC22416EA7F}"/>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 name="Oval 108">
              <a:extLst>
                <a:ext uri="{FF2B5EF4-FFF2-40B4-BE49-F238E27FC236}">
                  <a16:creationId xmlns:a16="http://schemas.microsoft.com/office/drawing/2014/main" id="{D0279B27-D23E-1526-649D-AAC1395A8580}"/>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0" name="Group 109">
            <a:extLst>
              <a:ext uri="{FF2B5EF4-FFF2-40B4-BE49-F238E27FC236}">
                <a16:creationId xmlns:a16="http://schemas.microsoft.com/office/drawing/2014/main" id="{6D3DFF85-8A7F-8143-F8E0-69B468A6FD3F}"/>
              </a:ext>
            </a:extLst>
          </p:cNvPr>
          <p:cNvGrpSpPr/>
          <p:nvPr/>
        </p:nvGrpSpPr>
        <p:grpSpPr>
          <a:xfrm>
            <a:off x="2100102" y="1841145"/>
            <a:ext cx="636104" cy="298174"/>
            <a:chOff x="2117035" y="2415209"/>
            <a:chExt cx="636104" cy="298174"/>
          </a:xfrm>
        </p:grpSpPr>
        <p:sp>
          <p:nvSpPr>
            <p:cNvPr id="111" name="Oval 110">
              <a:extLst>
                <a:ext uri="{FF2B5EF4-FFF2-40B4-BE49-F238E27FC236}">
                  <a16:creationId xmlns:a16="http://schemas.microsoft.com/office/drawing/2014/main" id="{94D72588-3049-74AE-6622-4F532A4B9A8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2" name="Oval 111">
              <a:extLst>
                <a:ext uri="{FF2B5EF4-FFF2-40B4-BE49-F238E27FC236}">
                  <a16:creationId xmlns:a16="http://schemas.microsoft.com/office/drawing/2014/main" id="{1CB740A3-C176-6E7B-8F26-724EC20CCCE7}"/>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3" name="Group 112">
            <a:extLst>
              <a:ext uri="{FF2B5EF4-FFF2-40B4-BE49-F238E27FC236}">
                <a16:creationId xmlns:a16="http://schemas.microsoft.com/office/drawing/2014/main" id="{F864AE5C-BEB2-F061-22B7-F6176288E031}"/>
              </a:ext>
            </a:extLst>
          </p:cNvPr>
          <p:cNvGrpSpPr/>
          <p:nvPr/>
        </p:nvGrpSpPr>
        <p:grpSpPr>
          <a:xfrm>
            <a:off x="1574230" y="1841144"/>
            <a:ext cx="636104" cy="298174"/>
            <a:chOff x="2117035" y="2415209"/>
            <a:chExt cx="636104" cy="298174"/>
          </a:xfrm>
        </p:grpSpPr>
        <p:sp>
          <p:nvSpPr>
            <p:cNvPr id="114" name="Oval 113">
              <a:extLst>
                <a:ext uri="{FF2B5EF4-FFF2-40B4-BE49-F238E27FC236}">
                  <a16:creationId xmlns:a16="http://schemas.microsoft.com/office/drawing/2014/main" id="{3F2DF0FD-35D0-4D63-C38C-339414B38EDB}"/>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5" name="Oval 114">
              <a:extLst>
                <a:ext uri="{FF2B5EF4-FFF2-40B4-BE49-F238E27FC236}">
                  <a16:creationId xmlns:a16="http://schemas.microsoft.com/office/drawing/2014/main" id="{B8B3D2BD-A5F3-D4CD-73DD-E27FDAEC1DF1}"/>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6" name="Group 115">
            <a:extLst>
              <a:ext uri="{FF2B5EF4-FFF2-40B4-BE49-F238E27FC236}">
                <a16:creationId xmlns:a16="http://schemas.microsoft.com/office/drawing/2014/main" id="{2E5508CB-47C1-BB57-C63F-1334D9C01B8D}"/>
              </a:ext>
            </a:extLst>
          </p:cNvPr>
          <p:cNvGrpSpPr/>
          <p:nvPr/>
        </p:nvGrpSpPr>
        <p:grpSpPr>
          <a:xfrm>
            <a:off x="1061794" y="1841146"/>
            <a:ext cx="636104" cy="298174"/>
            <a:chOff x="2117035" y="2415209"/>
            <a:chExt cx="636104" cy="298174"/>
          </a:xfrm>
        </p:grpSpPr>
        <p:sp>
          <p:nvSpPr>
            <p:cNvPr id="117" name="Oval 116">
              <a:extLst>
                <a:ext uri="{FF2B5EF4-FFF2-40B4-BE49-F238E27FC236}">
                  <a16:creationId xmlns:a16="http://schemas.microsoft.com/office/drawing/2014/main" id="{15F68578-14A2-3FDF-066A-D5D5C08EF8DB}"/>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8" name="Oval 117">
              <a:extLst>
                <a:ext uri="{FF2B5EF4-FFF2-40B4-BE49-F238E27FC236}">
                  <a16:creationId xmlns:a16="http://schemas.microsoft.com/office/drawing/2014/main" id="{46A94090-C35A-C075-5800-73C9D39E0CF3}"/>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19" name="Group 118">
            <a:extLst>
              <a:ext uri="{FF2B5EF4-FFF2-40B4-BE49-F238E27FC236}">
                <a16:creationId xmlns:a16="http://schemas.microsoft.com/office/drawing/2014/main" id="{100C73B7-0D47-57CC-8514-26093ED86477}"/>
              </a:ext>
            </a:extLst>
          </p:cNvPr>
          <p:cNvGrpSpPr/>
          <p:nvPr/>
        </p:nvGrpSpPr>
        <p:grpSpPr>
          <a:xfrm>
            <a:off x="525872" y="1841145"/>
            <a:ext cx="636104" cy="298174"/>
            <a:chOff x="2117035" y="2415209"/>
            <a:chExt cx="636104" cy="298174"/>
          </a:xfrm>
        </p:grpSpPr>
        <p:sp>
          <p:nvSpPr>
            <p:cNvPr id="120" name="Oval 119">
              <a:extLst>
                <a:ext uri="{FF2B5EF4-FFF2-40B4-BE49-F238E27FC236}">
                  <a16:creationId xmlns:a16="http://schemas.microsoft.com/office/drawing/2014/main" id="{9891E207-2517-8184-651A-947B2E15135A}"/>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1" name="Oval 120">
              <a:extLst>
                <a:ext uri="{FF2B5EF4-FFF2-40B4-BE49-F238E27FC236}">
                  <a16:creationId xmlns:a16="http://schemas.microsoft.com/office/drawing/2014/main" id="{662E6316-BD37-7063-1CCE-ADC250B6F9CB}"/>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22" name="Group 121">
            <a:extLst>
              <a:ext uri="{FF2B5EF4-FFF2-40B4-BE49-F238E27FC236}">
                <a16:creationId xmlns:a16="http://schemas.microsoft.com/office/drawing/2014/main" id="{24D960A6-9AC2-F4BF-CA95-A992DCD0F8FD}"/>
              </a:ext>
            </a:extLst>
          </p:cNvPr>
          <p:cNvGrpSpPr/>
          <p:nvPr/>
        </p:nvGrpSpPr>
        <p:grpSpPr>
          <a:xfrm>
            <a:off x="0" y="1841144"/>
            <a:ext cx="636104" cy="298174"/>
            <a:chOff x="2117035" y="2415209"/>
            <a:chExt cx="636104" cy="298174"/>
          </a:xfrm>
        </p:grpSpPr>
        <p:sp>
          <p:nvSpPr>
            <p:cNvPr id="123" name="Oval 122">
              <a:extLst>
                <a:ext uri="{FF2B5EF4-FFF2-40B4-BE49-F238E27FC236}">
                  <a16:creationId xmlns:a16="http://schemas.microsoft.com/office/drawing/2014/main" id="{28DD0C6D-4D10-E761-9EFA-8FA5904A2231}"/>
                </a:ext>
              </a:extLst>
            </p:cNvPr>
            <p:cNvSpPr/>
            <p:nvPr/>
          </p:nvSpPr>
          <p:spPr>
            <a:xfrm>
              <a:off x="2117035" y="2415209"/>
              <a:ext cx="636104" cy="298174"/>
            </a:xfrm>
            <a:prstGeom prst="ellipse">
              <a:avLst/>
            </a:prstGeom>
            <a:solidFill>
              <a:srgbClr val="FF88F7"/>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4" name="Oval 123">
              <a:extLst>
                <a:ext uri="{FF2B5EF4-FFF2-40B4-BE49-F238E27FC236}">
                  <a16:creationId xmlns:a16="http://schemas.microsoft.com/office/drawing/2014/main" id="{EFA4D8D2-61BE-2640-2EA4-B19A92B53023}"/>
                </a:ext>
              </a:extLst>
            </p:cNvPr>
            <p:cNvSpPr/>
            <p:nvPr/>
          </p:nvSpPr>
          <p:spPr>
            <a:xfrm>
              <a:off x="2554356" y="2509630"/>
              <a:ext cx="119270" cy="1093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pic>
        <p:nvPicPr>
          <p:cNvPr id="125" name="Picture 124">
            <a:extLst>
              <a:ext uri="{FF2B5EF4-FFF2-40B4-BE49-F238E27FC236}">
                <a16:creationId xmlns:a16="http://schemas.microsoft.com/office/drawing/2014/main" id="{6FE8E2AA-E75B-5FE0-08D7-2D859FC3EDE2}"/>
              </a:ext>
            </a:extLst>
          </p:cNvPr>
          <p:cNvPicPr>
            <a:picLocks noChangeAspect="1"/>
          </p:cNvPicPr>
          <p:nvPr/>
        </p:nvPicPr>
        <p:blipFill>
          <a:blip r:embed="rId3"/>
          <a:stretch>
            <a:fillRect/>
          </a:stretch>
        </p:blipFill>
        <p:spPr>
          <a:xfrm>
            <a:off x="91005" y="2233738"/>
            <a:ext cx="1070971" cy="1085444"/>
          </a:xfrm>
          <a:prstGeom prst="rect">
            <a:avLst/>
          </a:prstGeom>
        </p:spPr>
      </p:pic>
      <p:pic>
        <p:nvPicPr>
          <p:cNvPr id="1026" name="Picture 2" descr="Lymphocyte Natural Killer Cell B Cell Linfocito Grande Granular PNG, Clipart,  Antigen, B Cell, Bcell Receptor,">
            <a:extLst>
              <a:ext uri="{FF2B5EF4-FFF2-40B4-BE49-F238E27FC236}">
                <a16:creationId xmlns:a16="http://schemas.microsoft.com/office/drawing/2014/main" id="{4289A050-57AA-8B6E-BACA-6E487E0F966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613" b="97742" l="2885" r="97253">
                        <a14:foregroundMark x1="6868" y1="29516" x2="71291" y2="20000"/>
                        <a14:foregroundMark x1="71291" y1="20000" x2="72115" y2="20000"/>
                        <a14:foregroundMark x1="69780" y1="16774" x2="58242" y2="10968"/>
                        <a14:foregroundMark x1="58242" y1="10968" x2="30220" y2="12742"/>
                        <a14:foregroundMark x1="30220" y1="12742" x2="23352" y2="16774"/>
                        <a14:foregroundMark x1="16671" y1="16774" x2="20879" y2="12258"/>
                        <a14:foregroundMark x1="14116" y1="19516" x2="16671" y2="16774"/>
                        <a14:foregroundMark x1="12162" y1="21613" x2="14116" y2="19516"/>
                        <a14:foregroundMark x1="11862" y1="21935" x2="12162" y2="21613"/>
                        <a14:foregroundMark x1="8104" y1="25968" x2="11862" y2="21935"/>
                        <a14:foregroundMark x1="20879" y1="12258" x2="38736" y2="2903"/>
                        <a14:foregroundMark x1="38736" y1="2903" x2="57967" y2="323"/>
                        <a14:foregroundMark x1="57967" y1="323" x2="82830" y2="17742"/>
                        <a14:foregroundMark x1="82830" y1="17742" x2="92995" y2="31774"/>
                        <a14:foregroundMark x1="95137" y1="44355" x2="96016" y2="49516"/>
                        <a14:foregroundMark x1="92995" y1="31774" x2="95137" y2="44355"/>
                        <a14:foregroundMark x1="96016" y1="49516" x2="94368" y2="60000"/>
                        <a14:foregroundMark x1="94368" y1="60000" x2="87775" y2="72742"/>
                        <a14:foregroundMark x1="87775" y1="72742" x2="41621" y2="87742"/>
                        <a14:foregroundMark x1="41621" y1="87742" x2="23352" y2="81290"/>
                        <a14:foregroundMark x1="23352" y1="81290" x2="15522" y2="74032"/>
                        <a14:foregroundMark x1="15522" y1="74032" x2="6181" y2="44032"/>
                        <a14:foregroundMark x1="6181" y1="44032" x2="7830" y2="37903"/>
                        <a14:foregroundMark x1="11813" y1="35968" x2="70055" y2="31452"/>
                        <a14:foregroundMark x1="27198" y1="46290" x2="37363" y2="35645"/>
                        <a14:foregroundMark x1="37363" y1="35645" x2="10852" y2="71129"/>
                        <a14:foregroundMark x1="10852" y1="71129" x2="38462" y2="51774"/>
                        <a14:foregroundMark x1="38462" y1="51774" x2="36126" y2="63387"/>
                        <a14:foregroundMark x1="36126" y1="63387" x2="42308" y2="72581"/>
                        <a14:foregroundMark x1="42308" y1="72581" x2="46841" y2="69194"/>
                        <a14:foregroundMark x1="7692" y1="60323" x2="2885" y2="42742"/>
                        <a14:foregroundMark x1="3028" y1="41774" x2="3434" y2="39032"/>
                        <a14:foregroundMark x1="2885" y1="42742" x2="3028" y2="41774"/>
                        <a14:foregroundMark x1="34890" y1="90484" x2="34890" y2="90484"/>
                        <a14:foregroundMark x1="34890" y1="90484" x2="34890" y2="90484"/>
                        <a14:foregroundMark x1="34890" y1="90484" x2="24588" y2="84194"/>
                        <a14:foregroundMark x1="24588" y1="84194" x2="14835" y2="73548"/>
                        <a14:foregroundMark x1="14835" y1="73548" x2="14698" y2="73065"/>
                        <a14:foregroundMark x1="33516" y1="90806" x2="45055" y2="91129"/>
                        <a14:foregroundMark x1="45055" y1="91129" x2="81868" y2="82742"/>
                        <a14:foregroundMark x1="95845" y1="71110" x2="96016" y2="70968"/>
                        <a14:foregroundMark x1="81868" y1="82742" x2="94690" y2="72071"/>
                        <a14:foregroundMark x1="96241" y1="69355" x2="97390" y2="61129"/>
                        <a14:foregroundMark x1="96173" y1="69839" x2="96241" y2="69355"/>
                        <a14:foregroundMark x1="96083" y1="70484" x2="96173" y2="69839"/>
                        <a14:foregroundMark x1="96061" y1="70645" x2="96083" y2="70484"/>
                        <a14:foregroundMark x1="96016" y1="70968" x2="96061" y2="70645"/>
                        <a14:foregroundMark x1="97390" y1="61129" x2="89011" y2="30000"/>
                        <a14:foregroundMark x1="89011" y1="30000" x2="73626" y2="17419"/>
                        <a14:foregroundMark x1="73626" y1="17419" x2="66346" y2="16935"/>
                        <a14:foregroundMark x1="7312" y1="76290" x2="7255" y2="76452"/>
                        <a14:foregroundMark x1="7368" y1="76129" x2="7312" y2="76290"/>
                        <a14:foregroundMark x1="7986" y1="74355" x2="7368" y2="76129"/>
                        <a14:foregroundMark x1="23214" y1="30645" x2="7986" y2="74355"/>
                        <a14:foregroundMark x1="25962" y1="52097" x2="49038" y2="91774"/>
                        <a14:foregroundMark x1="49038" y1="91774" x2="49038" y2="91935"/>
                        <a14:foregroundMark x1="42445" y1="93548" x2="73764" y2="91452"/>
                        <a14:foregroundMark x1="73764" y1="91452" x2="82280" y2="87581"/>
                        <a14:foregroundMark x1="83057" y1="86613" x2="86813" y2="81935"/>
                        <a14:foregroundMark x1="82280" y1="87581" x2="83057" y2="86613"/>
                        <a14:foregroundMark x1="59615" y1="95323" x2="45055" y2="97903"/>
                        <a14:foregroundMark x1="45055" y1="97903" x2="40110" y2="96613"/>
                        <a14:foregroundMark x1="45330" y1="6452" x2="63874" y2="11129"/>
                        <a14:foregroundMark x1="45879" y1="1613" x2="62088" y2="4677"/>
                        <a14:backgroundMark x1="2335" y1="34032" x2="2335" y2="34032"/>
                        <a14:backgroundMark x1="137" y1="41774" x2="137" y2="41774"/>
                        <a14:backgroundMark x1="0" y1="56129" x2="0" y2="56129"/>
                        <a14:backgroundMark x1="0" y1="54677" x2="0" y2="54677"/>
                        <a14:backgroundMark x1="137" y1="57419" x2="137" y2="57419"/>
                        <a14:backgroundMark x1="2060" y1="34839" x2="2060" y2="34839"/>
                        <a14:backgroundMark x1="7555" y1="76774" x2="7555" y2="76774"/>
                        <a14:backgroundMark x1="6868" y1="76129" x2="6868" y2="76129"/>
                        <a14:backgroundMark x1="7143" y1="76452" x2="7143" y2="76452"/>
                        <a14:backgroundMark x1="7280" y1="77258" x2="7280" y2="77258"/>
                        <a14:backgroundMark x1="7555" y1="77419" x2="7555" y2="77419"/>
                        <a14:backgroundMark x1="7555" y1="77419" x2="6319" y2="75645"/>
                        <a14:backgroundMark x1="7280" y1="76290" x2="7280" y2="76290"/>
                        <a14:backgroundMark x1="34478" y1="2258" x2="34478" y2="2258"/>
                        <a14:backgroundMark x1="8242" y1="21935" x2="8242" y2="21935"/>
                        <a14:backgroundMark x1="8929" y1="21613" x2="8929" y2="21613"/>
                        <a14:backgroundMark x1="10577" y1="19516" x2="10577" y2="19516"/>
                        <a14:backgroundMark x1="12637" y1="16774" x2="12637" y2="16774"/>
                        <a14:backgroundMark x1="96703" y1="27097" x2="96703" y2="27097"/>
                        <a14:backgroundMark x1="98764" y1="33710" x2="98764" y2="33710"/>
                        <a14:backgroundMark x1="98901" y1="34677" x2="98901" y2="34677"/>
                        <a14:backgroundMark x1="99863" y1="41774" x2="99863" y2="41774"/>
                        <a14:backgroundMark x1="99863" y1="42581" x2="99863" y2="42581"/>
                        <a14:backgroundMark x1="99863" y1="44355" x2="99863" y2="44355"/>
                        <a14:backgroundMark x1="96016" y1="70645" x2="96016" y2="70645"/>
                        <a14:backgroundMark x1="95742" y1="71613" x2="95742" y2="71613"/>
                        <a14:backgroundMark x1="95467" y1="71613" x2="95467" y2="71613"/>
                        <a14:backgroundMark x1="96566" y1="69355" x2="96566" y2="69355"/>
                        <a14:backgroundMark x1="96154" y1="70484" x2="96154" y2="70484"/>
                        <a14:backgroundMark x1="95879" y1="71129" x2="95330" y2="72419"/>
                        <a14:backgroundMark x1="96429" y1="69839" x2="96429" y2="69839"/>
                        <a14:backgroundMark x1="18956" y1="88710" x2="18956" y2="88710"/>
                        <a14:backgroundMark x1="6456" y1="74355" x2="6456" y2="74355"/>
                        <a14:backgroundMark x1="73764" y1="93710" x2="73764" y2="93710"/>
                        <a14:backgroundMark x1="84203" y1="86613" x2="84203" y2="86613"/>
                      </a14:backgroundRemoval>
                    </a14:imgEffect>
                  </a14:imgLayer>
                </a14:imgProps>
              </a:ext>
              <a:ext uri="{28A0092B-C50C-407E-A947-70E740481C1C}">
                <a14:useLocalDpi xmlns:a14="http://schemas.microsoft.com/office/drawing/2010/main" val="0"/>
              </a:ext>
            </a:extLst>
          </a:blip>
          <a:srcRect/>
          <a:stretch>
            <a:fillRect/>
          </a:stretch>
        </p:blipFill>
        <p:spPr bwMode="auto">
          <a:xfrm rot="19759440">
            <a:off x="1168788" y="2881769"/>
            <a:ext cx="1696737" cy="144502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 Cell Immunity Regulation — Biology Song Parodies">
            <a:extLst>
              <a:ext uri="{FF2B5EF4-FFF2-40B4-BE49-F238E27FC236}">
                <a16:creationId xmlns:a16="http://schemas.microsoft.com/office/drawing/2014/main" id="{7249388A-5F7E-FE3C-26C2-015BD5B5CFA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602" y="2012409"/>
            <a:ext cx="2128544" cy="19439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hagocytosis Photos, Images &amp; Pictures | Shutterstock">
            <a:extLst>
              <a:ext uri="{FF2B5EF4-FFF2-40B4-BE49-F238E27FC236}">
                <a16:creationId xmlns:a16="http://schemas.microsoft.com/office/drawing/2014/main" id="{08F6C90A-1F70-1A2D-2F23-5FC2EFC559A1}"/>
              </a:ext>
            </a:extLst>
          </p:cNvPr>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5000" b="87143" l="3695" r="97044">
                        <a14:foregroundMark x1="6158" y1="42500" x2="6158" y2="42500"/>
                        <a14:foregroundMark x1="3695" y1="44643" x2="3695" y2="44643"/>
                        <a14:foregroundMark x1="73153" y1="5357" x2="73153" y2="5357"/>
                        <a14:foregroundMark x1="40640" y1="37857" x2="40640" y2="37857"/>
                        <a14:foregroundMark x1="36207" y1="35714" x2="63547" y2="62500"/>
                        <a14:foregroundMark x1="83498" y1="87143" x2="83498" y2="87143"/>
                        <a14:foregroundMark x1="93350" y1="30000" x2="93350" y2="30000"/>
                        <a14:foregroundMark x1="97044" y1="28929" x2="97044" y2="28929"/>
                        <a14:foregroundMark x1="48768" y1="42143" x2="49754" y2="53929"/>
                        <a14:foregroundMark x1="49507" y1="54286" x2="34483" y2="44286"/>
                        <a14:foregroundMark x1="34483" y1="44286" x2="33990" y2="43929"/>
                        <a14:foregroundMark x1="34483" y1="44286" x2="63547" y2="54286"/>
                      </a14:backgroundRemoval>
                    </a14:imgEffect>
                  </a14:imgLayer>
                </a14:imgProps>
              </a:ext>
              <a:ext uri="{28A0092B-C50C-407E-A947-70E740481C1C}">
                <a14:useLocalDpi xmlns:a14="http://schemas.microsoft.com/office/drawing/2010/main" val="0"/>
              </a:ext>
            </a:extLst>
          </a:blip>
          <a:srcRect b="7308"/>
          <a:stretch/>
        </p:blipFill>
        <p:spPr bwMode="auto">
          <a:xfrm rot="2212360">
            <a:off x="6617941" y="2407418"/>
            <a:ext cx="2538592" cy="162281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latelet Vector Art, Icons, and Graphics for Free Download">
            <a:extLst>
              <a:ext uri="{FF2B5EF4-FFF2-40B4-BE49-F238E27FC236}">
                <a16:creationId xmlns:a16="http://schemas.microsoft.com/office/drawing/2014/main" id="{07F51EE8-BE3C-968F-836C-956C6247C81F}"/>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193310" y="3387820"/>
            <a:ext cx="618297" cy="665226"/>
          </a:xfrm>
          <a:prstGeom prst="rect">
            <a:avLst/>
          </a:prstGeom>
          <a:noFill/>
          <a:extLst>
            <a:ext uri="{909E8E84-426E-40DD-AFC4-6F175D3DCCD1}">
              <a14:hiddenFill xmlns:a14="http://schemas.microsoft.com/office/drawing/2010/main">
                <a:solidFill>
                  <a:srgbClr val="FFFFFF"/>
                </a:solidFill>
              </a14:hiddenFill>
            </a:ext>
          </a:extLst>
        </p:spPr>
      </p:pic>
      <p:pic>
        <p:nvPicPr>
          <p:cNvPr id="126" name="Picture 8" descr="Platelet Vector Art, Icons, and Graphics for Free Download">
            <a:extLst>
              <a:ext uri="{FF2B5EF4-FFF2-40B4-BE49-F238E27FC236}">
                <a16:creationId xmlns:a16="http://schemas.microsoft.com/office/drawing/2014/main" id="{43AE05D6-8940-933D-F47D-9E3605859667}"/>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669656" y="3009553"/>
            <a:ext cx="618297" cy="665226"/>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8" descr="Platelet Vector Art, Icons, and Graphics for Free Download">
            <a:extLst>
              <a:ext uri="{FF2B5EF4-FFF2-40B4-BE49-F238E27FC236}">
                <a16:creationId xmlns:a16="http://schemas.microsoft.com/office/drawing/2014/main" id="{24F49316-D100-D5D4-E047-3665743EF344}"/>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22500" b="69000" l="39250" r="61750">
                        <a14:foregroundMark x1="48750" y1="69000" x2="48750" y2="69000"/>
                      </a14:backgroundRemoval>
                    </a14:imgEffect>
                  </a14:imgLayer>
                </a14:imgProps>
              </a:ext>
              <a:ext uri="{28A0092B-C50C-407E-A947-70E740481C1C}">
                <a14:useLocalDpi xmlns:a14="http://schemas.microsoft.com/office/drawing/2010/main" val="0"/>
              </a:ext>
            </a:extLst>
          </a:blip>
          <a:srcRect l="43523" t="37369" r="39529" b="26163"/>
          <a:stretch/>
        </p:blipFill>
        <p:spPr bwMode="auto">
          <a:xfrm>
            <a:off x="5803563" y="3720433"/>
            <a:ext cx="618297" cy="665226"/>
          </a:xfrm>
          <a:prstGeom prst="rect">
            <a:avLst/>
          </a:prstGeom>
          <a:noFill/>
          <a:extLst>
            <a:ext uri="{909E8E84-426E-40DD-AFC4-6F175D3DCCD1}">
              <a14:hiddenFill xmlns:a14="http://schemas.microsoft.com/office/drawing/2010/main">
                <a:solidFill>
                  <a:srgbClr val="FFFFFF"/>
                </a:solidFill>
              </a14:hiddenFill>
            </a:ext>
          </a:extLst>
        </p:spPr>
      </p:pic>
      <p:sp>
        <p:nvSpPr>
          <p:cNvPr id="1029" name="TextBox 1028">
            <a:extLst>
              <a:ext uri="{FF2B5EF4-FFF2-40B4-BE49-F238E27FC236}">
                <a16:creationId xmlns:a16="http://schemas.microsoft.com/office/drawing/2014/main" id="{FB48D8F3-C4FE-60DE-5A83-7B79FC213516}"/>
              </a:ext>
            </a:extLst>
          </p:cNvPr>
          <p:cNvSpPr txBox="1"/>
          <p:nvPr/>
        </p:nvSpPr>
        <p:spPr>
          <a:xfrm rot="3297704">
            <a:off x="-665" y="2648180"/>
            <a:ext cx="1153036"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Red blood cell</a:t>
            </a:r>
          </a:p>
        </p:txBody>
      </p:sp>
      <p:sp>
        <p:nvSpPr>
          <p:cNvPr id="1031" name="TextBox 1030">
            <a:extLst>
              <a:ext uri="{FF2B5EF4-FFF2-40B4-BE49-F238E27FC236}">
                <a16:creationId xmlns:a16="http://schemas.microsoft.com/office/drawing/2014/main" id="{733AE0D0-E77A-A19A-F4BF-691D843040D5}"/>
              </a:ext>
            </a:extLst>
          </p:cNvPr>
          <p:cNvSpPr txBox="1"/>
          <p:nvPr/>
        </p:nvSpPr>
        <p:spPr>
          <a:xfrm>
            <a:off x="1481670" y="3581933"/>
            <a:ext cx="1070971"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T lymphocyte</a:t>
            </a:r>
          </a:p>
        </p:txBody>
      </p:sp>
      <p:sp>
        <p:nvSpPr>
          <p:cNvPr id="1033" name="TextBox 1032">
            <a:extLst>
              <a:ext uri="{FF2B5EF4-FFF2-40B4-BE49-F238E27FC236}">
                <a16:creationId xmlns:a16="http://schemas.microsoft.com/office/drawing/2014/main" id="{206E975F-4077-FDA0-7601-2BEDEE8C3D59}"/>
              </a:ext>
            </a:extLst>
          </p:cNvPr>
          <p:cNvSpPr txBox="1"/>
          <p:nvPr/>
        </p:nvSpPr>
        <p:spPr>
          <a:xfrm>
            <a:off x="3392494" y="2871053"/>
            <a:ext cx="1070971"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B lymphocyte</a:t>
            </a:r>
          </a:p>
        </p:txBody>
      </p:sp>
      <p:sp>
        <p:nvSpPr>
          <p:cNvPr id="1034" name="TextBox 1033">
            <a:extLst>
              <a:ext uri="{FF2B5EF4-FFF2-40B4-BE49-F238E27FC236}">
                <a16:creationId xmlns:a16="http://schemas.microsoft.com/office/drawing/2014/main" id="{E5525AAF-D5B9-156A-B262-080AB1BAD7A0}"/>
              </a:ext>
            </a:extLst>
          </p:cNvPr>
          <p:cNvSpPr txBox="1"/>
          <p:nvPr/>
        </p:nvSpPr>
        <p:spPr>
          <a:xfrm>
            <a:off x="5615603" y="3622397"/>
            <a:ext cx="777400"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Platelets</a:t>
            </a:r>
          </a:p>
        </p:txBody>
      </p:sp>
      <p:sp>
        <p:nvSpPr>
          <p:cNvPr id="1035" name="TextBox 1034">
            <a:extLst>
              <a:ext uri="{FF2B5EF4-FFF2-40B4-BE49-F238E27FC236}">
                <a16:creationId xmlns:a16="http://schemas.microsoft.com/office/drawing/2014/main" id="{3F5D931F-1192-87BA-F482-0ABF41441F8A}"/>
              </a:ext>
            </a:extLst>
          </p:cNvPr>
          <p:cNvSpPr txBox="1"/>
          <p:nvPr/>
        </p:nvSpPr>
        <p:spPr>
          <a:xfrm>
            <a:off x="7405204" y="3309042"/>
            <a:ext cx="908461"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Phagocyte</a:t>
            </a:r>
          </a:p>
        </p:txBody>
      </p:sp>
      <p:sp>
        <p:nvSpPr>
          <p:cNvPr id="1036" name="TextBox 1035">
            <a:extLst>
              <a:ext uri="{FF2B5EF4-FFF2-40B4-BE49-F238E27FC236}">
                <a16:creationId xmlns:a16="http://schemas.microsoft.com/office/drawing/2014/main" id="{2AAE1954-98A2-B0C9-453C-BAC347C889AB}"/>
              </a:ext>
            </a:extLst>
          </p:cNvPr>
          <p:cNvSpPr txBox="1"/>
          <p:nvPr/>
        </p:nvSpPr>
        <p:spPr>
          <a:xfrm>
            <a:off x="1810758" y="1724325"/>
            <a:ext cx="1070971" cy="276999"/>
          </a:xfrm>
          <a:prstGeom prst="rect">
            <a:avLst/>
          </a:prstGeom>
          <a:solidFill>
            <a:schemeClr val="bg1"/>
          </a:solidFill>
          <a:ln w="38100">
            <a:solidFill>
              <a:schemeClr val="tx1"/>
            </a:solidFill>
          </a:ln>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Blood vessel</a:t>
            </a:r>
          </a:p>
        </p:txBody>
      </p:sp>
      <p:sp>
        <p:nvSpPr>
          <p:cNvPr id="1037" name="Rectangle: Rounded Corners 1036">
            <a:extLst>
              <a:ext uri="{FF2B5EF4-FFF2-40B4-BE49-F238E27FC236}">
                <a16:creationId xmlns:a16="http://schemas.microsoft.com/office/drawing/2014/main" id="{F6DDE075-6503-8C9C-64A2-B413F04EE499}"/>
              </a:ext>
            </a:extLst>
          </p:cNvPr>
          <p:cNvSpPr/>
          <p:nvPr/>
        </p:nvSpPr>
        <p:spPr>
          <a:xfrm>
            <a:off x="131462" y="719972"/>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38" name="TextBox 1037">
            <a:extLst>
              <a:ext uri="{FF2B5EF4-FFF2-40B4-BE49-F238E27FC236}">
                <a16:creationId xmlns:a16="http://schemas.microsoft.com/office/drawing/2014/main" id="{7312911F-7B90-CC67-E91E-1813595335CB}"/>
              </a:ext>
            </a:extLst>
          </p:cNvPr>
          <p:cNvSpPr txBox="1"/>
          <p:nvPr/>
        </p:nvSpPr>
        <p:spPr>
          <a:xfrm>
            <a:off x="131461" y="719972"/>
            <a:ext cx="3271160"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Red blood cells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39" name="Rectangle: Rounded Corners 1038">
            <a:extLst>
              <a:ext uri="{FF2B5EF4-FFF2-40B4-BE49-F238E27FC236}">
                <a16:creationId xmlns:a16="http://schemas.microsoft.com/office/drawing/2014/main" id="{E201F2A2-436D-39AC-C44D-40FC5C246831}"/>
              </a:ext>
            </a:extLst>
          </p:cNvPr>
          <p:cNvSpPr/>
          <p:nvPr/>
        </p:nvSpPr>
        <p:spPr>
          <a:xfrm>
            <a:off x="131462" y="5069164"/>
            <a:ext cx="2421179" cy="1433236"/>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0" name="TextBox 1039">
            <a:extLst>
              <a:ext uri="{FF2B5EF4-FFF2-40B4-BE49-F238E27FC236}">
                <a16:creationId xmlns:a16="http://schemas.microsoft.com/office/drawing/2014/main" id="{F293214B-92F6-E4BE-F76A-D9198675468B}"/>
              </a:ext>
            </a:extLst>
          </p:cNvPr>
          <p:cNvSpPr txBox="1"/>
          <p:nvPr/>
        </p:nvSpPr>
        <p:spPr>
          <a:xfrm>
            <a:off x="131461" y="5069164"/>
            <a:ext cx="2378657"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T Lymphocytes (T Cells)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41" name="Rectangle: Rounded Corners 1040">
            <a:extLst>
              <a:ext uri="{FF2B5EF4-FFF2-40B4-BE49-F238E27FC236}">
                <a16:creationId xmlns:a16="http://schemas.microsoft.com/office/drawing/2014/main" id="{0C9EBC1C-7653-5A0B-5FE8-83CB0C47EF2C}"/>
              </a:ext>
            </a:extLst>
          </p:cNvPr>
          <p:cNvSpPr/>
          <p:nvPr/>
        </p:nvSpPr>
        <p:spPr>
          <a:xfrm>
            <a:off x="3635255" y="145921"/>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2" name="TextBox 1041">
            <a:extLst>
              <a:ext uri="{FF2B5EF4-FFF2-40B4-BE49-F238E27FC236}">
                <a16:creationId xmlns:a16="http://schemas.microsoft.com/office/drawing/2014/main" id="{AECEE713-DBA0-0A13-F512-EAEE26A39F41}"/>
              </a:ext>
            </a:extLst>
          </p:cNvPr>
          <p:cNvSpPr txBox="1"/>
          <p:nvPr/>
        </p:nvSpPr>
        <p:spPr>
          <a:xfrm>
            <a:off x="3635254" y="145921"/>
            <a:ext cx="3271160"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B Lymphocytes (B Cells)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43" name="Rectangle: Rounded Corners 1042">
            <a:extLst>
              <a:ext uri="{FF2B5EF4-FFF2-40B4-BE49-F238E27FC236}">
                <a16:creationId xmlns:a16="http://schemas.microsoft.com/office/drawing/2014/main" id="{E6E1566A-F8AE-07EF-3369-8224726D643A}"/>
              </a:ext>
            </a:extLst>
          </p:cNvPr>
          <p:cNvSpPr/>
          <p:nvPr/>
        </p:nvSpPr>
        <p:spPr>
          <a:xfrm>
            <a:off x="5615603" y="1154366"/>
            <a:ext cx="3330155" cy="767355"/>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4" name="TextBox 1043">
            <a:extLst>
              <a:ext uri="{FF2B5EF4-FFF2-40B4-BE49-F238E27FC236}">
                <a16:creationId xmlns:a16="http://schemas.microsoft.com/office/drawing/2014/main" id="{8F34C6DA-E607-F682-606E-D0F2283AA4AF}"/>
              </a:ext>
            </a:extLst>
          </p:cNvPr>
          <p:cNvSpPr txBox="1"/>
          <p:nvPr/>
        </p:nvSpPr>
        <p:spPr>
          <a:xfrm>
            <a:off x="5615602" y="1154366"/>
            <a:ext cx="3271160"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a:ln>
                  <a:noFill/>
                </a:ln>
                <a:solidFill>
                  <a:prstClr val="black"/>
                </a:solidFill>
                <a:effectLst/>
                <a:uLnTx/>
                <a:uFillTx/>
                <a:latin typeface="Aptos" panose="02110004020202020204"/>
                <a:ea typeface="+mn-ea"/>
                <a:cs typeface="+mn-cs"/>
              </a:rPr>
              <a:t>Phagocytes</a:t>
            </a: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45" name="Rectangle: Rounded Corners 1044">
            <a:extLst>
              <a:ext uri="{FF2B5EF4-FFF2-40B4-BE49-F238E27FC236}">
                <a16:creationId xmlns:a16="http://schemas.microsoft.com/office/drawing/2014/main" id="{48FB58DC-A5FF-7D47-832F-39F1ACC337A4}"/>
              </a:ext>
            </a:extLst>
          </p:cNvPr>
          <p:cNvSpPr/>
          <p:nvPr/>
        </p:nvSpPr>
        <p:spPr>
          <a:xfrm>
            <a:off x="5659680" y="5255117"/>
            <a:ext cx="3330155" cy="116839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6" name="TextBox 1045">
            <a:extLst>
              <a:ext uri="{FF2B5EF4-FFF2-40B4-BE49-F238E27FC236}">
                <a16:creationId xmlns:a16="http://schemas.microsoft.com/office/drawing/2014/main" id="{DD14F784-789C-15B1-643A-53E91F898306}"/>
              </a:ext>
            </a:extLst>
          </p:cNvPr>
          <p:cNvSpPr txBox="1"/>
          <p:nvPr/>
        </p:nvSpPr>
        <p:spPr>
          <a:xfrm>
            <a:off x="5659679" y="5255117"/>
            <a:ext cx="3271160"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Platelets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1068" name="Picture 1067">
            <a:extLst>
              <a:ext uri="{FF2B5EF4-FFF2-40B4-BE49-F238E27FC236}">
                <a16:creationId xmlns:a16="http://schemas.microsoft.com/office/drawing/2014/main" id="{B9BEBFEC-C8ED-03FB-3034-18C3B1097366}"/>
              </a:ext>
            </a:extLst>
          </p:cNvPr>
          <p:cNvPicPr>
            <a:picLocks noChangeAspect="1"/>
          </p:cNvPicPr>
          <p:nvPr/>
        </p:nvPicPr>
        <p:blipFill>
          <a:blip r:embed="rId11"/>
          <a:stretch>
            <a:fillRect/>
          </a:stretch>
        </p:blipFill>
        <p:spPr>
          <a:xfrm rot="20108398">
            <a:off x="4685394" y="3899396"/>
            <a:ext cx="426341" cy="434046"/>
          </a:xfrm>
          <a:prstGeom prst="rect">
            <a:avLst/>
          </a:prstGeom>
        </p:spPr>
      </p:pic>
      <p:pic>
        <p:nvPicPr>
          <p:cNvPr id="1069" name="Picture 1068">
            <a:extLst>
              <a:ext uri="{FF2B5EF4-FFF2-40B4-BE49-F238E27FC236}">
                <a16:creationId xmlns:a16="http://schemas.microsoft.com/office/drawing/2014/main" id="{776A3029-C5BC-E00D-3E12-0B35409EE3EA}"/>
              </a:ext>
            </a:extLst>
          </p:cNvPr>
          <p:cNvPicPr>
            <a:picLocks noChangeAspect="1"/>
          </p:cNvPicPr>
          <p:nvPr/>
        </p:nvPicPr>
        <p:blipFill>
          <a:blip r:embed="rId11"/>
          <a:stretch>
            <a:fillRect/>
          </a:stretch>
        </p:blipFill>
        <p:spPr>
          <a:xfrm rot="1782664">
            <a:off x="2902250" y="3932250"/>
            <a:ext cx="426341" cy="434046"/>
          </a:xfrm>
          <a:prstGeom prst="rect">
            <a:avLst/>
          </a:prstGeom>
        </p:spPr>
      </p:pic>
      <p:pic>
        <p:nvPicPr>
          <p:cNvPr id="1070" name="Picture 1069">
            <a:extLst>
              <a:ext uri="{FF2B5EF4-FFF2-40B4-BE49-F238E27FC236}">
                <a16:creationId xmlns:a16="http://schemas.microsoft.com/office/drawing/2014/main" id="{FC877BA8-518B-FA6B-8E8C-75020AB959C4}"/>
              </a:ext>
            </a:extLst>
          </p:cNvPr>
          <p:cNvPicPr>
            <a:picLocks noChangeAspect="1"/>
          </p:cNvPicPr>
          <p:nvPr/>
        </p:nvPicPr>
        <p:blipFill>
          <a:blip r:embed="rId11"/>
          <a:stretch>
            <a:fillRect/>
          </a:stretch>
        </p:blipFill>
        <p:spPr>
          <a:xfrm rot="13530881">
            <a:off x="3571926" y="3932250"/>
            <a:ext cx="426341" cy="434046"/>
          </a:xfrm>
          <a:prstGeom prst="rect">
            <a:avLst/>
          </a:prstGeom>
        </p:spPr>
      </p:pic>
      <p:pic>
        <p:nvPicPr>
          <p:cNvPr id="1071" name="Picture 1070">
            <a:extLst>
              <a:ext uri="{FF2B5EF4-FFF2-40B4-BE49-F238E27FC236}">
                <a16:creationId xmlns:a16="http://schemas.microsoft.com/office/drawing/2014/main" id="{152232EB-E348-5B41-65D3-860FAC3911E5}"/>
              </a:ext>
            </a:extLst>
          </p:cNvPr>
          <p:cNvPicPr>
            <a:picLocks noChangeAspect="1"/>
          </p:cNvPicPr>
          <p:nvPr/>
        </p:nvPicPr>
        <p:blipFill>
          <a:blip r:embed="rId11"/>
          <a:stretch>
            <a:fillRect/>
          </a:stretch>
        </p:blipFill>
        <p:spPr>
          <a:xfrm rot="3324610">
            <a:off x="4103991" y="3982661"/>
            <a:ext cx="426341" cy="434046"/>
          </a:xfrm>
          <a:prstGeom prst="rect">
            <a:avLst/>
          </a:prstGeom>
        </p:spPr>
      </p:pic>
      <p:sp>
        <p:nvSpPr>
          <p:cNvPr id="1072" name="Rectangle: Rounded Corners 1071">
            <a:extLst>
              <a:ext uri="{FF2B5EF4-FFF2-40B4-BE49-F238E27FC236}">
                <a16:creationId xmlns:a16="http://schemas.microsoft.com/office/drawing/2014/main" id="{FC9737EA-C8CA-E27F-164B-DD0FE987D444}"/>
              </a:ext>
            </a:extLst>
          </p:cNvPr>
          <p:cNvSpPr/>
          <p:nvPr/>
        </p:nvSpPr>
        <p:spPr>
          <a:xfrm>
            <a:off x="2899974" y="4990770"/>
            <a:ext cx="2421179" cy="17288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73" name="TextBox 1072">
            <a:extLst>
              <a:ext uri="{FF2B5EF4-FFF2-40B4-BE49-F238E27FC236}">
                <a16:creationId xmlns:a16="http://schemas.microsoft.com/office/drawing/2014/main" id="{3E75CC52-FA8A-8947-F464-28BB51709E4F}"/>
              </a:ext>
            </a:extLst>
          </p:cNvPr>
          <p:cNvSpPr txBox="1"/>
          <p:nvPr/>
        </p:nvSpPr>
        <p:spPr>
          <a:xfrm>
            <a:off x="2916629" y="4980986"/>
            <a:ext cx="2378657" cy="292516"/>
          </a:xfrm>
          <a:prstGeom prst="rect">
            <a:avLst/>
          </a:prstGeom>
          <a:noFill/>
        </p:spPr>
        <p:txBody>
          <a:bodyPr wrap="square">
            <a:spAutoFit/>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Antibodies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cxnSp>
        <p:nvCxnSpPr>
          <p:cNvPr id="1074" name="Straight Arrow Connector 1073">
            <a:extLst>
              <a:ext uri="{FF2B5EF4-FFF2-40B4-BE49-F238E27FC236}">
                <a16:creationId xmlns:a16="http://schemas.microsoft.com/office/drawing/2014/main" id="{44A5246F-ACD3-7BB5-1AD0-A294E4F342CA}"/>
              </a:ext>
            </a:extLst>
          </p:cNvPr>
          <p:cNvCxnSpPr>
            <a:cxnSpLocks/>
          </p:cNvCxnSpPr>
          <p:nvPr/>
        </p:nvCxnSpPr>
        <p:spPr>
          <a:xfrm>
            <a:off x="870505" y="1486020"/>
            <a:ext cx="0" cy="1269424"/>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76" name="Straight Arrow Connector 1075">
            <a:extLst>
              <a:ext uri="{FF2B5EF4-FFF2-40B4-BE49-F238E27FC236}">
                <a16:creationId xmlns:a16="http://schemas.microsoft.com/office/drawing/2014/main" id="{5AD6F4B8-14A2-86A7-90D2-DB1C0EA1E8BD}"/>
              </a:ext>
            </a:extLst>
          </p:cNvPr>
          <p:cNvCxnSpPr>
            <a:cxnSpLocks/>
          </p:cNvCxnSpPr>
          <p:nvPr/>
        </p:nvCxnSpPr>
        <p:spPr>
          <a:xfrm>
            <a:off x="3819197" y="896211"/>
            <a:ext cx="0" cy="1653839"/>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78" name="Straight Arrow Connector 1077">
            <a:extLst>
              <a:ext uri="{FF2B5EF4-FFF2-40B4-BE49-F238E27FC236}">
                <a16:creationId xmlns:a16="http://schemas.microsoft.com/office/drawing/2014/main" id="{CC2CB6C3-B787-2838-95A8-4730CA86378B}"/>
              </a:ext>
            </a:extLst>
          </p:cNvPr>
          <p:cNvCxnSpPr>
            <a:cxnSpLocks/>
          </p:cNvCxnSpPr>
          <p:nvPr/>
        </p:nvCxnSpPr>
        <p:spPr>
          <a:xfrm>
            <a:off x="7526985" y="1911861"/>
            <a:ext cx="0" cy="771574"/>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0" name="Straight Arrow Connector 1079">
            <a:extLst>
              <a:ext uri="{FF2B5EF4-FFF2-40B4-BE49-F238E27FC236}">
                <a16:creationId xmlns:a16="http://schemas.microsoft.com/office/drawing/2014/main" id="{0DC04916-9AF9-CFA2-EB65-062E90C7E71C}"/>
              </a:ext>
            </a:extLst>
          </p:cNvPr>
          <p:cNvCxnSpPr>
            <a:cxnSpLocks/>
          </p:cNvCxnSpPr>
          <p:nvPr/>
        </p:nvCxnSpPr>
        <p:spPr>
          <a:xfrm flipV="1">
            <a:off x="1566845" y="4149273"/>
            <a:ext cx="94614" cy="891743"/>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2" name="Straight Arrow Connector 1081">
            <a:extLst>
              <a:ext uri="{FF2B5EF4-FFF2-40B4-BE49-F238E27FC236}">
                <a16:creationId xmlns:a16="http://schemas.microsoft.com/office/drawing/2014/main" id="{90CB9B65-D931-95F5-3354-56776AD93D9D}"/>
              </a:ext>
            </a:extLst>
          </p:cNvPr>
          <p:cNvCxnSpPr>
            <a:cxnSpLocks/>
            <a:stCxn id="1072" idx="0"/>
            <a:endCxn id="1070" idx="1"/>
          </p:cNvCxnSpPr>
          <p:nvPr/>
        </p:nvCxnSpPr>
        <p:spPr>
          <a:xfrm flipH="1" flipV="1">
            <a:off x="3934471" y="4301355"/>
            <a:ext cx="176093" cy="689415"/>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85" name="Straight Arrow Connector 1084">
            <a:extLst>
              <a:ext uri="{FF2B5EF4-FFF2-40B4-BE49-F238E27FC236}">
                <a16:creationId xmlns:a16="http://schemas.microsoft.com/office/drawing/2014/main" id="{5E235F55-CEC8-A6D0-7ECA-D7FBBF38D284}"/>
              </a:ext>
            </a:extLst>
          </p:cNvPr>
          <p:cNvCxnSpPr>
            <a:cxnSpLocks/>
          </p:cNvCxnSpPr>
          <p:nvPr/>
        </p:nvCxnSpPr>
        <p:spPr>
          <a:xfrm flipH="1" flipV="1">
            <a:off x="6112711" y="4287623"/>
            <a:ext cx="115781" cy="936711"/>
          </a:xfrm>
          <a:prstGeom prst="straightConnector1">
            <a:avLst/>
          </a:prstGeom>
          <a:ln w="762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087" name="TextBox 1086">
            <a:extLst>
              <a:ext uri="{FF2B5EF4-FFF2-40B4-BE49-F238E27FC236}">
                <a16:creationId xmlns:a16="http://schemas.microsoft.com/office/drawing/2014/main" id="{DDF53027-7170-D561-46CE-4339B5C6654F}"/>
              </a:ext>
            </a:extLst>
          </p:cNvPr>
          <p:cNvSpPr txBox="1"/>
          <p:nvPr/>
        </p:nvSpPr>
        <p:spPr>
          <a:xfrm>
            <a:off x="91005" y="107042"/>
            <a:ext cx="339066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Parts of the Immune Systems</a:t>
            </a:r>
            <a:endPar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2444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46</TotalTime>
  <Words>236</Words>
  <Application>Microsoft Office PowerPoint</Application>
  <PresentationFormat>On-screen Show (4:3)</PresentationFormat>
  <Paragraphs>28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 D Chalk</dc:creator>
  <cp:lastModifiedBy>Chalky Chalk</cp:lastModifiedBy>
  <cp:revision>5</cp:revision>
  <dcterms:created xsi:type="dcterms:W3CDTF">2024-12-08T17:31:58Z</dcterms:created>
  <dcterms:modified xsi:type="dcterms:W3CDTF">2026-03-30T19:30:31Z</dcterms:modified>
</cp:coreProperties>
</file>