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FC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06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33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15/02/2025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Periodic Table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127201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400" dirty="0"/>
              <a:t>The diagram shows the periodic table: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0BC7886-FCDF-6B01-167C-31FFF6D13AA1}"/>
              </a:ext>
            </a:extLst>
          </p:cNvPr>
          <p:cNvSpPr txBox="1"/>
          <p:nvPr/>
        </p:nvSpPr>
        <p:spPr>
          <a:xfrm>
            <a:off x="416143" y="4784367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9CFD32AC-87BB-8A75-9A4C-B8525067831D}"/>
              </a:ext>
            </a:extLst>
          </p:cNvPr>
          <p:cNvSpPr txBox="1"/>
          <p:nvPr/>
        </p:nvSpPr>
        <p:spPr>
          <a:xfrm>
            <a:off x="416143" y="4289163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is an element?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F8F4368-810A-94F5-288C-F7E1757B2C08}"/>
              </a:ext>
            </a:extLst>
          </p:cNvPr>
          <p:cNvSpPr txBox="1"/>
          <p:nvPr/>
        </p:nvSpPr>
        <p:spPr>
          <a:xfrm>
            <a:off x="416143" y="608255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162F5A2-7183-8475-E10C-EF3B1617B1BB}"/>
              </a:ext>
            </a:extLst>
          </p:cNvPr>
          <p:cNvSpPr txBox="1"/>
          <p:nvPr/>
        </p:nvSpPr>
        <p:spPr>
          <a:xfrm>
            <a:off x="400437" y="5279571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are the vertical columns in the periodic table called?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BA7C7DA-26C5-67B8-DF8B-4B98D5D47440}"/>
              </a:ext>
            </a:extLst>
          </p:cNvPr>
          <p:cNvSpPr txBox="1"/>
          <p:nvPr/>
        </p:nvSpPr>
        <p:spPr>
          <a:xfrm>
            <a:off x="452319" y="7072959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D32F438-4380-E8DE-67C4-93AE78000D63}"/>
              </a:ext>
            </a:extLst>
          </p:cNvPr>
          <p:cNvSpPr txBox="1"/>
          <p:nvPr/>
        </p:nvSpPr>
        <p:spPr>
          <a:xfrm>
            <a:off x="436613" y="6577755"/>
            <a:ext cx="610921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are the horizontal rows in the periodic table called?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029957DC-9878-080A-377A-26E657EF56A4}"/>
              </a:ext>
            </a:extLst>
          </p:cNvPr>
          <p:cNvSpPr txBox="1"/>
          <p:nvPr/>
        </p:nvSpPr>
        <p:spPr>
          <a:xfrm>
            <a:off x="436613" y="8371141"/>
            <a:ext cx="6005244" cy="400110"/>
          </a:xfrm>
          <a:prstGeom prst="rect">
            <a:avLst/>
          </a:prstGeom>
          <a:solidFill>
            <a:schemeClr val="bg1"/>
          </a:solidFill>
          <a:ln w="38100">
            <a:solidFill>
              <a:srgbClr val="FFFF00"/>
            </a:solidFill>
          </a:ln>
        </p:spPr>
        <p:txBody>
          <a:bodyPr wrap="square" rtlCol="0">
            <a:spAutoFit/>
          </a:bodyPr>
          <a:lstStyle/>
          <a:p>
            <a:endParaRPr lang="en-GB" sz="2000" dirty="0"/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60A3460F-5FAA-3587-B067-1EB448F7D992}"/>
              </a:ext>
            </a:extLst>
          </p:cNvPr>
          <p:cNvSpPr txBox="1"/>
          <p:nvPr/>
        </p:nvSpPr>
        <p:spPr>
          <a:xfrm>
            <a:off x="436613" y="7568163"/>
            <a:ext cx="6109215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Bef>
                <a:spcPts val="1200"/>
              </a:spcBef>
            </a:pPr>
            <a:r>
              <a:rPr lang="en-GB" sz="2000" dirty="0"/>
              <a:t>What type of elements are found on the right side of the periodic table?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DE2830-B3DD-FC1C-1C96-86FADF6BBCD6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l="13671" t="3884" r="14531"/>
          <a:stretch/>
        </p:blipFill>
        <p:spPr>
          <a:xfrm>
            <a:off x="313899" y="1398149"/>
            <a:ext cx="3776033" cy="2843467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D6D6969E-E905-46FB-256A-B8251C62860F}"/>
              </a:ext>
            </a:extLst>
          </p:cNvPr>
          <p:cNvSpPr txBox="1"/>
          <p:nvPr/>
        </p:nvSpPr>
        <p:spPr>
          <a:xfrm rot="16200000">
            <a:off x="4188051" y="2567740"/>
            <a:ext cx="1249592" cy="339613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16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87036BC6-9068-C436-563A-74DA51B232C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59421" y="2015927"/>
            <a:ext cx="1424186" cy="1443238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8390"/>
    </mc:Choice>
    <mc:Fallback xmlns="">
      <p:transition spd="slow" advTm="839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4" grpId="0" animBg="1"/>
      <p:bldP spid="9" grpId="0" animBg="1"/>
      <p:bldP spid="23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1|7.8|5.9|8.4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2623</TotalTime>
  <Words>54</Words>
  <Application>Microsoft Office PowerPoint</Application>
  <PresentationFormat>On-screen Show (4:3)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67</cp:revision>
  <dcterms:created xsi:type="dcterms:W3CDTF">2024-01-19T05:37:07Z</dcterms:created>
  <dcterms:modified xsi:type="dcterms:W3CDTF">2025-02-15T11:59:22Z</dcterms:modified>
</cp:coreProperties>
</file>