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XehZ86LqHP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Water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below shows water molecules. Explain how the structure of water makes it important for living organisms.   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3B0150-5FAD-988A-D588-86D54ABE3F2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794" r="18220" b="22024"/>
          <a:stretch/>
        </p:blipFill>
        <p:spPr>
          <a:xfrm>
            <a:off x="1772147" y="1569644"/>
            <a:ext cx="3520517" cy="227127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2BC4A21-AEAC-F774-8247-E1646EA6F7DE}"/>
              </a:ext>
            </a:extLst>
          </p:cNvPr>
          <p:cNvSpPr txBox="1"/>
          <p:nvPr/>
        </p:nvSpPr>
        <p:spPr>
          <a:xfrm rot="16200000">
            <a:off x="-1372551" y="5902895"/>
            <a:ext cx="40883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C5BF44-ECCE-3CFA-CFC0-176834401225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6EE148CB-CDB2-7CA7-ECF7-2D322779BFAA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523AA47-97AB-4937-32E1-367CA2CB6E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2664" y="7591696"/>
            <a:ext cx="1341984" cy="134641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2023</TotalTime>
  <Words>27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51</cp:revision>
  <dcterms:created xsi:type="dcterms:W3CDTF">2024-01-19T05:37:07Z</dcterms:created>
  <dcterms:modified xsi:type="dcterms:W3CDTF">2025-01-27T18:45:25Z</dcterms:modified>
</cp:coreProperties>
</file>