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Exothermic Reactions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7" y="838330"/>
            <a:ext cx="302051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what happens during an exothermic reaction and give an example.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Picture 19" descr="A diagram of energy and energy&#10;&#10;AI-generated content may be incorrect.">
            <a:extLst>
              <a:ext uri="{FF2B5EF4-FFF2-40B4-BE49-F238E27FC236}">
                <a16:creationId xmlns:a16="http://schemas.microsoft.com/office/drawing/2014/main" id="{C34508E5-4066-8CD7-7153-332053DA6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351" y="968894"/>
            <a:ext cx="3020518" cy="33718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F9A017-00A5-EC67-0C7B-00797B3BB4AD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C0785-D0CB-7A46-5830-D2383FE23670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energy level of reactants compare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the energy level of products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Is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energy taken in or given out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5C9FAE-E7D7-27D2-1B69-15ED862AD50F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D5FC44B7-E8FE-09BB-FB7E-43EF4800B44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0C7B2B9-BC67-2199-1997-CF3FDD7EB6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8010" y="7507680"/>
            <a:ext cx="1359706" cy="13336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8448</TotalTime>
  <Words>47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115</cp:revision>
  <dcterms:created xsi:type="dcterms:W3CDTF">2024-01-19T05:37:07Z</dcterms:created>
  <dcterms:modified xsi:type="dcterms:W3CDTF">2025-04-29T05:07:56Z</dcterms:modified>
</cp:coreProperties>
</file>