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Hydrogen Fuel Cells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3" y="776392"/>
            <a:ext cx="6209732" cy="35196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diagram below shows a hydrogen fuel cell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in detail what a hydrogen fuel cell is and how it works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645707" y="6272932"/>
            <a:ext cx="45384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232387-2291-AA83-EA7F-6190FD5E4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504" y="1231055"/>
            <a:ext cx="4650332" cy="261581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BEA7463-B79D-821D-3992-3B95ED7F8207}"/>
              </a:ext>
            </a:extLst>
          </p:cNvPr>
          <p:cNvSpPr txBox="1"/>
          <p:nvPr/>
        </p:nvSpPr>
        <p:spPr>
          <a:xfrm>
            <a:off x="1042588" y="429607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Key things to think about: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What ions are formed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Where do the ions move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How is water form as a byproduct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52998C-A6AC-E2F3-E028-7AC969C2A17C}"/>
              </a:ext>
            </a:extLst>
          </p:cNvPr>
          <p:cNvSpPr txBox="1"/>
          <p:nvPr/>
        </p:nvSpPr>
        <p:spPr>
          <a:xfrm>
            <a:off x="1042588" y="5411157"/>
            <a:ext cx="54590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1630</TotalTime>
  <Words>51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56</cp:revision>
  <dcterms:created xsi:type="dcterms:W3CDTF">2024-01-19T05:37:07Z</dcterms:created>
  <dcterms:modified xsi:type="dcterms:W3CDTF">2024-05-15T16:40:41Z</dcterms:modified>
</cp:coreProperties>
</file>