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59D9D15E-40C5-647E-7B12-C3EB50CF3E4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98" t="10104" r="31102" b="8004"/>
          <a:stretch/>
        </p:blipFill>
        <p:spPr>
          <a:xfrm>
            <a:off x="253337" y="5994559"/>
            <a:ext cx="3673912" cy="25081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Plant Tissues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3278709" cy="30613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The diagram shows the tissues that make up a plant. Which part of a plant is the largest?  Tick one box:</a:t>
            </a:r>
          </a:p>
          <a:p>
            <a:pPr algn="just">
              <a:spcBef>
                <a:spcPts val="1200"/>
              </a:spcBef>
            </a:pPr>
            <a:endParaRPr lang="en-GB" sz="2000" dirty="0"/>
          </a:p>
          <a:p>
            <a:pPr marL="27432" marR="27432" algn="l" rtl="0" eaLnBrk="1" fontAlgn="ctr" latinLnBrk="0" hangingPunct="1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</a:pP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guard cell</a:t>
            </a:r>
            <a:endParaRPr lang="en-GB" sz="1800" b="0" i="0" u="none" strike="noStrike" dirty="0">
              <a:effectLst/>
              <a:latin typeface="Arial" panose="020B0604020202020204" pitchFamily="34" charset="0"/>
            </a:endParaRPr>
          </a:p>
          <a:p>
            <a:pPr marL="27432" marR="27432" algn="l" rtl="0" eaLnBrk="1" fontAlgn="ctr" latinLnBrk="0" hangingPunct="1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</a:pP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leaf</a:t>
            </a:r>
            <a:endParaRPr lang="en-GB" sz="1800" b="0" i="0" u="none" strike="noStrike" dirty="0">
              <a:effectLst/>
              <a:latin typeface="Arial" panose="020B0604020202020204" pitchFamily="34" charset="0"/>
            </a:endParaRPr>
          </a:p>
          <a:p>
            <a:pPr marL="27432" marR="27432" algn="l" rtl="0" eaLnBrk="1" fontAlgn="ctr" latinLnBrk="0" hangingPunct="1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</a:pP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root hair</a:t>
            </a:r>
            <a:endParaRPr lang="en-GB" sz="1800" b="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04310" y="4810776"/>
            <a:ext cx="6005244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D1A3410-3B1B-40B3-7BB3-F0AF1FACC5DA}"/>
              </a:ext>
            </a:extLst>
          </p:cNvPr>
          <p:cNvSpPr txBox="1"/>
          <p:nvPr/>
        </p:nvSpPr>
        <p:spPr>
          <a:xfrm>
            <a:off x="3892659" y="5994559"/>
            <a:ext cx="2547533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E66A471-BC2E-B454-8BE3-96B8A794FD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5115" y="945523"/>
            <a:ext cx="3000754" cy="366758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1E46EFB-DBFE-0D72-A255-D565BE2943DE}"/>
              </a:ext>
            </a:extLst>
          </p:cNvPr>
          <p:cNvSpPr/>
          <p:nvPr/>
        </p:nvSpPr>
        <p:spPr>
          <a:xfrm>
            <a:off x="1881266" y="2649924"/>
            <a:ext cx="360000" cy="360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8B314F5-9F2F-C9E5-C7B6-EA7188F3BB93}"/>
              </a:ext>
            </a:extLst>
          </p:cNvPr>
          <p:cNvSpPr/>
          <p:nvPr/>
        </p:nvSpPr>
        <p:spPr>
          <a:xfrm>
            <a:off x="1881266" y="3123963"/>
            <a:ext cx="360000" cy="360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7BA52B7-CEAE-8D73-8003-6176B3A48A15}"/>
              </a:ext>
            </a:extLst>
          </p:cNvPr>
          <p:cNvSpPr/>
          <p:nvPr/>
        </p:nvSpPr>
        <p:spPr>
          <a:xfrm>
            <a:off x="1881266" y="3582308"/>
            <a:ext cx="360000" cy="360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356406" y="4085434"/>
            <a:ext cx="38528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the function of xylem tissue in plants?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EFA1A35-099D-2EAA-272E-9B3A79AFA6F8}"/>
              </a:ext>
            </a:extLst>
          </p:cNvPr>
          <p:cNvSpPr txBox="1"/>
          <p:nvPr/>
        </p:nvSpPr>
        <p:spPr>
          <a:xfrm>
            <a:off x="379072" y="5257596"/>
            <a:ext cx="607938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/>
              <a:t>The diagram below shows the structure of a leaf.  Which plant tissue is responsible for photosynthesis?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47A5E7F-CF48-41BB-9049-924DE6338BDC}"/>
              </a:ext>
            </a:extLst>
          </p:cNvPr>
          <p:cNvSpPr txBox="1"/>
          <p:nvPr/>
        </p:nvSpPr>
        <p:spPr>
          <a:xfrm>
            <a:off x="3835608" y="6476405"/>
            <a:ext cx="3429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What cells transport water?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3B2D33D-45F9-1FBD-6243-71F9DD20CA3B}"/>
              </a:ext>
            </a:extLst>
          </p:cNvPr>
          <p:cNvSpPr txBox="1"/>
          <p:nvPr/>
        </p:nvSpPr>
        <p:spPr>
          <a:xfrm>
            <a:off x="3927249" y="6972889"/>
            <a:ext cx="2547533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056C130-EC70-5D37-74A3-D09CF68CFA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47876" y="7467331"/>
            <a:ext cx="1424186" cy="146229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6A5695E-95A9-3209-A866-4EAC02DE0206}"/>
              </a:ext>
            </a:extLst>
          </p:cNvPr>
          <p:cNvSpPr txBox="1"/>
          <p:nvPr/>
        </p:nvSpPr>
        <p:spPr>
          <a:xfrm rot="16200000">
            <a:off x="4037519" y="7973179"/>
            <a:ext cx="1409431" cy="39773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0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989"/>
    </mc:Choice>
    <mc:Fallback xmlns="">
      <p:transition spd="slow" advTm="549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21" grpId="0" animBg="1"/>
    </p:bldLst>
  </p:timing>
  <p:extLst>
    <p:ext uri="{E180D4A7-C9FB-4DFB-919C-405C955672EB}">
      <p14:showEvtLst xmlns:p14="http://schemas.microsoft.com/office/powerpoint/2010/main">
        <p14:playEvt time="337" objId="3"/>
        <p14:stopEvt time="10810" objId="3"/>
        <p14:playEvt time="10864" objId="4"/>
        <p14:stopEvt time="23597" objId="4"/>
        <p14:playEvt time="24007" objId="8"/>
        <p14:stopEvt time="32449" objId="8"/>
        <p14:playEvt time="32860" objId="11"/>
        <p14:stopEvt time="41811" objId="11"/>
        <p14:playEvt time="42099" objId="13"/>
        <p14:stopEvt time="53901" objId="13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|13.1|8.8|9.2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2535</TotalTime>
  <Words>70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53</cp:revision>
  <dcterms:created xsi:type="dcterms:W3CDTF">2024-01-19T05:37:07Z</dcterms:created>
  <dcterms:modified xsi:type="dcterms:W3CDTF">2025-01-23T21:52:07Z</dcterms:modified>
</cp:coreProperties>
</file>