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HIV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cause, transmission, and effects of HIV in humans.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C2F006-1471-711B-51DE-C5A9A710F7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955" r="11051"/>
          <a:stretch/>
        </p:blipFill>
        <p:spPr>
          <a:xfrm>
            <a:off x="1641423" y="1415104"/>
            <a:ext cx="3575153" cy="268159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AB6C45E-5F03-5BAA-FF78-C369EF0B993D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DD6959-33AC-B7D1-D979-C0518F3707D9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29E15D-8FEB-CD54-3BDB-EEC6C67E1187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FD44893-3B1B-9B30-51CE-E6C7A2B4B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1" y="7423374"/>
            <a:ext cx="1529443" cy="15147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7954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90</cp:revision>
  <dcterms:created xsi:type="dcterms:W3CDTF">2024-01-19T05:37:07Z</dcterms:created>
  <dcterms:modified xsi:type="dcterms:W3CDTF">2025-03-25T20:45:01Z</dcterms:modified>
</cp:coreProperties>
</file>