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60" d="100"/>
          <a:sy n="60" d="100"/>
        </p:scale>
        <p:origin x="1172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73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53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0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32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07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8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76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0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87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20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85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746E9-E6F1-4443-A2ED-6455E7A1C395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44767-2194-4762-91D9-680AF1E85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8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" Type="http://schemas.openxmlformats.org/officeDocument/2006/relationships/image" Target="../media/image1.jpeg"/><Relationship Id="rId16" Type="http://schemas.microsoft.com/office/2007/relationships/hdphoto" Target="../media/hdphoto7.wdp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92E0D8-2635-4FE2-B4F1-FB5C0694C50F}"/>
              </a:ext>
            </a:extLst>
          </p:cNvPr>
          <p:cNvSpPr/>
          <p:nvPr/>
        </p:nvSpPr>
        <p:spPr>
          <a:xfrm>
            <a:off x="0" y="0"/>
            <a:ext cx="6858000" cy="21168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blue comic background&quot; Royalty-Free Vectors - Storyblocks">
            <a:extLst>
              <a:ext uri="{FF2B5EF4-FFF2-40B4-BE49-F238E27FC236}">
                <a16:creationId xmlns:a16="http://schemas.microsoft.com/office/drawing/2014/main" id="{9FED2C1D-1FF8-4322-AA80-288D80F5A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5481"/>
            <a:ext cx="6858000" cy="703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F509F71-5D72-4BE9-BEBC-7477F63D96CF}"/>
              </a:ext>
            </a:extLst>
          </p:cNvPr>
          <p:cNvSpPr/>
          <p:nvPr/>
        </p:nvSpPr>
        <p:spPr>
          <a:xfrm>
            <a:off x="491213" y="2591580"/>
            <a:ext cx="6105873" cy="197754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F53D347-DC49-4388-846C-4F4C033DC7EE}"/>
              </a:ext>
            </a:extLst>
          </p:cNvPr>
          <p:cNvSpPr txBox="1"/>
          <p:nvPr/>
        </p:nvSpPr>
        <p:spPr>
          <a:xfrm>
            <a:off x="3699366" y="2774784"/>
            <a:ext cx="29603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How much time do I have?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E3CFADB-F687-4E92-AF4E-5A668D89C0CC}"/>
              </a:ext>
            </a:extLst>
          </p:cNvPr>
          <p:cNvSpPr txBox="1"/>
          <p:nvPr/>
        </p:nvSpPr>
        <p:spPr>
          <a:xfrm>
            <a:off x="2093475" y="3874440"/>
            <a:ext cx="43428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What questions can I answer befor</a:t>
            </a:r>
            <a:r>
              <a:rPr lang="en-US" sz="1600" b="1" dirty="0">
                <a:solidFill>
                  <a:srgbClr val="FF9212"/>
                </a:solidFill>
                <a:latin typeface="Comic Sans MS" panose="030F0702030302020204" pitchFamily="66" charset="0"/>
              </a:rPr>
              <a:t>e revising?</a:t>
            </a:r>
            <a:endParaRPr lang="en-US" sz="1600" b="1" i="0" dirty="0">
              <a:solidFill>
                <a:srgbClr val="FF921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03325E-7161-448C-89E0-13B62E98DF69}"/>
              </a:ext>
            </a:extLst>
          </p:cNvPr>
          <p:cNvSpPr txBox="1"/>
          <p:nvPr/>
        </p:nvSpPr>
        <p:spPr>
          <a:xfrm>
            <a:off x="2837505" y="3035991"/>
            <a:ext cx="383952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How can I spread out my revision?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A780C4E-A238-45C1-922C-863EFE399BBE}"/>
              </a:ext>
            </a:extLst>
          </p:cNvPr>
          <p:cNvSpPr txBox="1"/>
          <p:nvPr/>
        </p:nvSpPr>
        <p:spPr>
          <a:xfrm>
            <a:off x="1782695" y="3291829"/>
            <a:ext cx="495026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Can I vary the subjects I revise in one day?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64BC2BC-B92E-460F-8A3A-8A5D5AFE1B49}"/>
              </a:ext>
            </a:extLst>
          </p:cNvPr>
          <p:cNvSpPr txBox="1"/>
          <p:nvPr/>
        </p:nvSpPr>
        <p:spPr>
          <a:xfrm>
            <a:off x="2017374" y="3586901"/>
            <a:ext cx="46232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Have I removed any potential distractions?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08DBEB7-600D-49CB-A4B5-BCFB723C4643}"/>
              </a:ext>
            </a:extLst>
          </p:cNvPr>
          <p:cNvSpPr/>
          <p:nvPr/>
        </p:nvSpPr>
        <p:spPr>
          <a:xfrm>
            <a:off x="-52914" y="5769227"/>
            <a:ext cx="330778" cy="5904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499302F-B401-444F-B157-64F9B45F062C}"/>
              </a:ext>
            </a:extLst>
          </p:cNvPr>
          <p:cNvSpPr txBox="1"/>
          <p:nvPr/>
        </p:nvSpPr>
        <p:spPr>
          <a:xfrm rot="150545">
            <a:off x="685296" y="846519"/>
            <a:ext cx="6895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rgbClr val="233E6F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69017E8-55A2-4605-9B61-748D20720F7F}"/>
              </a:ext>
            </a:extLst>
          </p:cNvPr>
          <p:cNvSpPr txBox="1"/>
          <p:nvPr/>
        </p:nvSpPr>
        <p:spPr>
          <a:xfrm>
            <a:off x="206559" y="-199099"/>
            <a:ext cx="6895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rgbClr val="233E6F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6B8B6B8-478E-4325-AAD2-65EA28FB32AE}"/>
              </a:ext>
            </a:extLst>
          </p:cNvPr>
          <p:cNvSpPr txBox="1"/>
          <p:nvPr/>
        </p:nvSpPr>
        <p:spPr>
          <a:xfrm rot="150545">
            <a:off x="1372594" y="18183"/>
            <a:ext cx="6895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rgbClr val="233E6F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DEE9AD1-2009-4F4B-8022-87A18C4DFB24}"/>
              </a:ext>
            </a:extLst>
          </p:cNvPr>
          <p:cNvSpPr txBox="1"/>
          <p:nvPr/>
        </p:nvSpPr>
        <p:spPr>
          <a:xfrm rot="150545">
            <a:off x="4396908" y="683386"/>
            <a:ext cx="6895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rgbClr val="233E6F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7C653DC-3182-4771-B631-C688CF8E9497}"/>
              </a:ext>
            </a:extLst>
          </p:cNvPr>
          <p:cNvSpPr txBox="1"/>
          <p:nvPr/>
        </p:nvSpPr>
        <p:spPr>
          <a:xfrm>
            <a:off x="3918171" y="-11343"/>
            <a:ext cx="6895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rgbClr val="233E6F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239B2CD-9327-4A09-8E09-19DDEB5373E4}"/>
              </a:ext>
            </a:extLst>
          </p:cNvPr>
          <p:cNvSpPr txBox="1"/>
          <p:nvPr/>
        </p:nvSpPr>
        <p:spPr>
          <a:xfrm rot="150545">
            <a:off x="5084206" y="78343"/>
            <a:ext cx="6895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rgbClr val="233E6F"/>
                </a:solidFill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F7BAC6-05FE-4994-ABF3-5645CEACC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351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748" y="-180925"/>
            <a:ext cx="2226501" cy="222650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34194B5B-CE38-403D-9BDD-B99E0CAD70C8}"/>
              </a:ext>
            </a:extLst>
          </p:cNvPr>
          <p:cNvSpPr txBox="1"/>
          <p:nvPr/>
        </p:nvSpPr>
        <p:spPr>
          <a:xfrm rot="20567510">
            <a:off x="2745623" y="723761"/>
            <a:ext cx="6895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rgbClr val="233E6F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C340DB-AF8B-4ACE-853C-3A7F980DC60B}"/>
              </a:ext>
            </a:extLst>
          </p:cNvPr>
          <p:cNvSpPr txBox="1"/>
          <p:nvPr/>
        </p:nvSpPr>
        <p:spPr>
          <a:xfrm>
            <a:off x="-90349" y="300163"/>
            <a:ext cx="52449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  <a:latin typeface="Comic Sans MS" panose="030F0702030302020204" pitchFamily="66" charset="0"/>
              </a:rPr>
              <a:t>12 Questions to Improve Revision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38855D7-7E75-46FB-ABD5-3E42FEF5D94F}"/>
              </a:ext>
            </a:extLst>
          </p:cNvPr>
          <p:cNvSpPr/>
          <p:nvPr/>
        </p:nvSpPr>
        <p:spPr>
          <a:xfrm>
            <a:off x="413052" y="5458796"/>
            <a:ext cx="6105873" cy="140309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FDC65DB-0219-4CA8-9005-2AC4BB530631}"/>
              </a:ext>
            </a:extLst>
          </p:cNvPr>
          <p:cNvSpPr/>
          <p:nvPr/>
        </p:nvSpPr>
        <p:spPr>
          <a:xfrm>
            <a:off x="434994" y="7599447"/>
            <a:ext cx="6105873" cy="140309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66CD972D-A99E-48D3-BDDE-EA1B7211C741}"/>
              </a:ext>
            </a:extLst>
          </p:cNvPr>
          <p:cNvSpPr/>
          <p:nvPr/>
        </p:nvSpPr>
        <p:spPr>
          <a:xfrm>
            <a:off x="1178852" y="2226333"/>
            <a:ext cx="5618574" cy="539405"/>
          </a:xfrm>
          <a:prstGeom prst="wedgeRoundRectCallout">
            <a:avLst>
              <a:gd name="adj1" fmla="val -57228"/>
              <a:gd name="adj2" fmla="val 149517"/>
              <a:gd name="adj3" fmla="val 16667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79E1337-E392-4390-9748-8491493A1921}"/>
              </a:ext>
            </a:extLst>
          </p:cNvPr>
          <p:cNvGrpSpPr/>
          <p:nvPr/>
        </p:nvGrpSpPr>
        <p:grpSpPr>
          <a:xfrm>
            <a:off x="-54949" y="1748239"/>
            <a:ext cx="2706229" cy="2838374"/>
            <a:chOff x="-54949" y="1748239"/>
            <a:chExt cx="2706229" cy="271451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A481E89-E9EE-455B-ACC0-055184C8B5FD}"/>
                </a:ext>
              </a:extLst>
            </p:cNvPr>
            <p:cNvGrpSpPr/>
            <p:nvPr/>
          </p:nvGrpSpPr>
          <p:grpSpPr>
            <a:xfrm>
              <a:off x="-54949" y="1748239"/>
              <a:ext cx="2683772" cy="2714516"/>
              <a:chOff x="8437430" y="-150411"/>
              <a:chExt cx="1517486" cy="1595572"/>
            </a:xfrm>
          </p:grpSpPr>
          <p:sp>
            <p:nvSpPr>
              <p:cNvPr id="1029" name="Oval 1028">
                <a:extLst>
                  <a:ext uri="{FF2B5EF4-FFF2-40B4-BE49-F238E27FC236}">
                    <a16:creationId xmlns:a16="http://schemas.microsoft.com/office/drawing/2014/main" id="{F580C2C9-2656-4C86-9639-51258FB75300}"/>
                  </a:ext>
                </a:extLst>
              </p:cNvPr>
              <p:cNvSpPr/>
              <p:nvPr/>
            </p:nvSpPr>
            <p:spPr>
              <a:xfrm>
                <a:off x="8585419" y="378237"/>
                <a:ext cx="361819" cy="461175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028" name="Picture 1027">
                <a:extLst>
                  <a:ext uri="{FF2B5EF4-FFF2-40B4-BE49-F238E27FC236}">
                    <a16:creationId xmlns:a16="http://schemas.microsoft.com/office/drawing/2014/main" id="{592393B7-B864-4805-AF68-BFB531D14A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20352" b="100000" l="26131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37430" y="-150411"/>
                <a:ext cx="1517486" cy="1595572"/>
              </a:xfrm>
              <a:prstGeom prst="rect">
                <a:avLst/>
              </a:prstGeom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E92BDBC-203F-49C6-803E-CE3DBA17F5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40627" b="93403" l="34901" r="92767"/>
                      </a14:imgEffect>
                    </a14:imgLayer>
                  </a14:imgProps>
                </a:ext>
              </a:extLst>
            </a:blip>
            <a:srcRect l="27668" t="34030"/>
            <a:stretch/>
          </p:blipFill>
          <p:spPr>
            <a:xfrm>
              <a:off x="711005" y="2614001"/>
              <a:ext cx="1940275" cy="1789726"/>
            </a:xfrm>
            <a:prstGeom prst="rect">
              <a:avLst/>
            </a:prstGeom>
          </p:spPr>
        </p:pic>
      </p:grpSp>
      <p:sp>
        <p:nvSpPr>
          <p:cNvPr id="105" name="Speech Bubble: Rectangle with Corners Rounded 104">
            <a:extLst>
              <a:ext uri="{FF2B5EF4-FFF2-40B4-BE49-F238E27FC236}">
                <a16:creationId xmlns:a16="http://schemas.microsoft.com/office/drawing/2014/main" id="{E7FDD2B6-156B-463A-8166-367E71EF42D8}"/>
              </a:ext>
            </a:extLst>
          </p:cNvPr>
          <p:cNvSpPr/>
          <p:nvPr/>
        </p:nvSpPr>
        <p:spPr>
          <a:xfrm>
            <a:off x="1385042" y="4827429"/>
            <a:ext cx="5269071" cy="735646"/>
          </a:xfrm>
          <a:prstGeom prst="wedgeRoundRectCallout">
            <a:avLst>
              <a:gd name="adj1" fmla="val -63970"/>
              <a:gd name="adj2" fmla="val 35865"/>
              <a:gd name="adj3" fmla="val 16667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C00C22DC-28F4-41A0-94E0-C4FF113C9F8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8744" l="2010" r="899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0941"/>
          <a:stretch/>
        </p:blipFill>
        <p:spPr>
          <a:xfrm>
            <a:off x="-1333019" y="4040627"/>
            <a:ext cx="3559475" cy="2814086"/>
          </a:xfrm>
          <a:prstGeom prst="rect">
            <a:avLst/>
          </a:prstGeom>
        </p:spPr>
      </p:pic>
      <p:pic>
        <p:nvPicPr>
          <p:cNvPr id="1025" name="Picture 1024">
            <a:extLst>
              <a:ext uri="{FF2B5EF4-FFF2-40B4-BE49-F238E27FC236}">
                <a16:creationId xmlns:a16="http://schemas.microsoft.com/office/drawing/2014/main" id="{C8CDB53D-A902-4EBE-A776-4B9055E4870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6154" y="6754368"/>
            <a:ext cx="2841117" cy="2671765"/>
          </a:xfrm>
          <a:prstGeom prst="rect">
            <a:avLst/>
          </a:prstGeom>
        </p:spPr>
      </p:pic>
      <p:sp>
        <p:nvSpPr>
          <p:cNvPr id="106" name="Speech Bubble: Rectangle with Corners Rounded 105">
            <a:extLst>
              <a:ext uri="{FF2B5EF4-FFF2-40B4-BE49-F238E27FC236}">
                <a16:creationId xmlns:a16="http://schemas.microsoft.com/office/drawing/2014/main" id="{29EB69A4-72C4-4950-86B3-579AFB8A94EB}"/>
              </a:ext>
            </a:extLst>
          </p:cNvPr>
          <p:cNvSpPr/>
          <p:nvPr/>
        </p:nvSpPr>
        <p:spPr>
          <a:xfrm>
            <a:off x="1431269" y="7084712"/>
            <a:ext cx="5269071" cy="735646"/>
          </a:xfrm>
          <a:prstGeom prst="wedgeRoundRectCallout">
            <a:avLst>
              <a:gd name="adj1" fmla="val -59260"/>
              <a:gd name="adj2" fmla="val 66052"/>
              <a:gd name="adj3" fmla="val 16667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579B21-1DD2-4457-84DE-6D1B4496D8F8}"/>
              </a:ext>
            </a:extLst>
          </p:cNvPr>
          <p:cNvSpPr txBox="1"/>
          <p:nvPr/>
        </p:nvSpPr>
        <p:spPr>
          <a:xfrm>
            <a:off x="1126088" y="2183724"/>
            <a:ext cx="5891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What to ask yourself before revision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BBFD159-9C96-4380-BCA5-FB3FE041CC29}"/>
              </a:ext>
            </a:extLst>
          </p:cNvPr>
          <p:cNvSpPr txBox="1"/>
          <p:nvPr/>
        </p:nvSpPr>
        <p:spPr>
          <a:xfrm>
            <a:off x="1828881" y="4788042"/>
            <a:ext cx="5094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What to ask yourself during revision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71E4E3F-B843-4C15-A16E-C9031D2A9755}"/>
              </a:ext>
            </a:extLst>
          </p:cNvPr>
          <p:cNvSpPr txBox="1"/>
          <p:nvPr/>
        </p:nvSpPr>
        <p:spPr>
          <a:xfrm>
            <a:off x="1425795" y="7051503"/>
            <a:ext cx="447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What to ask yourself after revision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F159870-1330-476F-A15B-EC519852359C}"/>
              </a:ext>
            </a:extLst>
          </p:cNvPr>
          <p:cNvGrpSpPr/>
          <p:nvPr/>
        </p:nvGrpSpPr>
        <p:grpSpPr>
          <a:xfrm>
            <a:off x="4631546" y="3566561"/>
            <a:ext cx="2231929" cy="2161638"/>
            <a:chOff x="5212080" y="3872243"/>
            <a:chExt cx="1652302" cy="1500607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8D8A01B-49FD-4A6A-8431-97CC283F7500}"/>
                </a:ext>
              </a:extLst>
            </p:cNvPr>
            <p:cNvSpPr/>
            <p:nvPr/>
          </p:nvSpPr>
          <p:spPr>
            <a:xfrm rot="20011729">
              <a:off x="6301115" y="4477067"/>
              <a:ext cx="467833" cy="1267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390B94F4-BB4D-4847-8D29-E966C5730B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94221" l="0" r="4974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212080" y="3872243"/>
              <a:ext cx="1652302" cy="1500607"/>
            </a:xfrm>
            <a:prstGeom prst="rect">
              <a:avLst/>
            </a:prstGeom>
          </p:spPr>
        </p:pic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94355946-8B6E-4401-BF5A-30B0C26B5C9D}"/>
              </a:ext>
            </a:extLst>
          </p:cNvPr>
          <p:cNvSpPr txBox="1"/>
          <p:nvPr/>
        </p:nvSpPr>
        <p:spPr>
          <a:xfrm>
            <a:off x="1423901" y="6498480"/>
            <a:ext cx="34492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Have I done any past papers?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782E761-D9AC-4839-B3A2-AE16BA287A58}"/>
              </a:ext>
            </a:extLst>
          </p:cNvPr>
          <p:cNvSpPr txBox="1"/>
          <p:nvPr/>
        </p:nvSpPr>
        <p:spPr>
          <a:xfrm>
            <a:off x="1987614" y="5629688"/>
            <a:ext cx="42520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Who can quiz me on what I’m revising?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6148EF7-C157-4DDC-9A73-F68F0524F8C5}"/>
              </a:ext>
            </a:extLst>
          </p:cNvPr>
          <p:cNvSpPr txBox="1"/>
          <p:nvPr/>
        </p:nvSpPr>
        <p:spPr>
          <a:xfrm>
            <a:off x="1423902" y="6221680"/>
            <a:ext cx="34492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Why is this the answer?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18AE041-B191-4C1D-AF5F-D38DF8263523}"/>
              </a:ext>
            </a:extLst>
          </p:cNvPr>
          <p:cNvSpPr txBox="1"/>
          <p:nvPr/>
        </p:nvSpPr>
        <p:spPr>
          <a:xfrm>
            <a:off x="1429377" y="5914013"/>
            <a:ext cx="531120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Is there anything else I can add to my answers?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05611FBC-D3BE-4817-97AF-8ED4290FFD2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81616" y="5912012"/>
            <a:ext cx="2432049" cy="2161638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A449F5AF-CE97-4E57-9DA1-ED6D12B2FCD1}"/>
              </a:ext>
            </a:extLst>
          </p:cNvPr>
          <p:cNvSpPr txBox="1"/>
          <p:nvPr/>
        </p:nvSpPr>
        <p:spPr>
          <a:xfrm>
            <a:off x="2085639" y="8270845"/>
            <a:ext cx="34492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Who can I teach this to?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300D4DD-76F0-4472-B2C4-97FD811675F3}"/>
              </a:ext>
            </a:extLst>
          </p:cNvPr>
          <p:cNvSpPr txBox="1"/>
          <p:nvPr/>
        </p:nvSpPr>
        <p:spPr>
          <a:xfrm>
            <a:off x="2071508" y="8588657"/>
            <a:ext cx="34492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Am I getting enough sleep?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A62C2E3-2197-46CE-AADF-4C0109CC2641}"/>
              </a:ext>
            </a:extLst>
          </p:cNvPr>
          <p:cNvSpPr txBox="1"/>
          <p:nvPr/>
        </p:nvSpPr>
        <p:spPr>
          <a:xfrm>
            <a:off x="2087823" y="7951603"/>
            <a:ext cx="42019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9212"/>
                </a:solidFill>
                <a:effectLst/>
                <a:latin typeface="Comic Sans MS" panose="030F0702030302020204" pitchFamily="66" charset="0"/>
              </a:rPr>
              <a:t>Where can I look for help if I need it?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9286C451-8252-4B4F-AAC9-78C6A39BD5FC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3706"/>
          <a:stretch/>
        </p:blipFill>
        <p:spPr>
          <a:xfrm flipH="1">
            <a:off x="5278595" y="7815724"/>
            <a:ext cx="2591725" cy="1456925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B1968E8A-8C74-4C76-B9F4-08CDD4E0867A}"/>
              </a:ext>
            </a:extLst>
          </p:cNvPr>
          <p:cNvSpPr/>
          <p:nvPr/>
        </p:nvSpPr>
        <p:spPr>
          <a:xfrm>
            <a:off x="3616615" y="2849345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74331F2E-4AC6-4BE4-B921-BB1DD8265A97}"/>
              </a:ext>
            </a:extLst>
          </p:cNvPr>
          <p:cNvSpPr/>
          <p:nvPr/>
        </p:nvSpPr>
        <p:spPr>
          <a:xfrm>
            <a:off x="2790265" y="3109910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386B12F2-655E-49C3-BF22-DFC479D6E5DE}"/>
              </a:ext>
            </a:extLst>
          </p:cNvPr>
          <p:cNvSpPr/>
          <p:nvPr/>
        </p:nvSpPr>
        <p:spPr>
          <a:xfrm>
            <a:off x="1817871" y="3364765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9AE1689D-7E54-417F-A246-15389CB00A6C}"/>
              </a:ext>
            </a:extLst>
          </p:cNvPr>
          <p:cNvSpPr/>
          <p:nvPr/>
        </p:nvSpPr>
        <p:spPr>
          <a:xfrm>
            <a:off x="1942904" y="3672382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D7320EAF-B1E9-4AD4-8696-B2B154D2B8DF}"/>
              </a:ext>
            </a:extLst>
          </p:cNvPr>
          <p:cNvSpPr/>
          <p:nvPr/>
        </p:nvSpPr>
        <p:spPr>
          <a:xfrm>
            <a:off x="1949783" y="3958822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C4F9DD90-A1E7-42CC-B7A7-C59B494B4470}"/>
              </a:ext>
            </a:extLst>
          </p:cNvPr>
          <p:cNvSpPr/>
          <p:nvPr/>
        </p:nvSpPr>
        <p:spPr>
          <a:xfrm>
            <a:off x="1838583" y="5711385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636DB25C-3914-4244-8392-0044A659C539}"/>
              </a:ext>
            </a:extLst>
          </p:cNvPr>
          <p:cNvSpPr/>
          <p:nvPr/>
        </p:nvSpPr>
        <p:spPr>
          <a:xfrm>
            <a:off x="1265117" y="5989034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2A97D61-C651-4431-B730-AD3AB9CA8876}"/>
              </a:ext>
            </a:extLst>
          </p:cNvPr>
          <p:cNvSpPr/>
          <p:nvPr/>
        </p:nvSpPr>
        <p:spPr>
          <a:xfrm>
            <a:off x="1265117" y="6300014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DDE62C0-1DC6-41C6-8E15-2894EAEC8288}"/>
              </a:ext>
            </a:extLst>
          </p:cNvPr>
          <p:cNvSpPr/>
          <p:nvPr/>
        </p:nvSpPr>
        <p:spPr>
          <a:xfrm>
            <a:off x="1263336" y="6586425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682A65B0-C071-42F3-9054-91931FC95327}"/>
              </a:ext>
            </a:extLst>
          </p:cNvPr>
          <p:cNvSpPr/>
          <p:nvPr/>
        </p:nvSpPr>
        <p:spPr>
          <a:xfrm>
            <a:off x="1949783" y="8040987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8600F40A-F16A-4105-91E5-4938738F6154}"/>
              </a:ext>
            </a:extLst>
          </p:cNvPr>
          <p:cNvSpPr/>
          <p:nvPr/>
        </p:nvSpPr>
        <p:spPr>
          <a:xfrm>
            <a:off x="1949783" y="8350876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2607ED98-67EF-415E-85FD-7B8D1295A2A0}"/>
              </a:ext>
            </a:extLst>
          </p:cNvPr>
          <p:cNvSpPr/>
          <p:nvPr/>
        </p:nvSpPr>
        <p:spPr>
          <a:xfrm>
            <a:off x="1945025" y="8660765"/>
            <a:ext cx="185942" cy="178491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84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128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27</cp:revision>
  <dcterms:created xsi:type="dcterms:W3CDTF">2020-06-28T21:38:18Z</dcterms:created>
  <dcterms:modified xsi:type="dcterms:W3CDTF">2020-07-06T20:16:21Z</dcterms:modified>
</cp:coreProperties>
</file>