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-bgge6Y9hbQ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-bgge6Y9hbQ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Vacuum Flask Practice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81127" y="855153"/>
            <a:ext cx="3526882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The diagram shows the structure of a vacuum flask.  </a:t>
            </a: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A vacuum flask is designed to reduce the rate of energy transfer by heating processes.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Describe how the design of a vacuum flask keeps the liquid inside hot.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50BF1C0-FAF1-2F2A-B665-E947477590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9980" y="930262"/>
            <a:ext cx="2533650" cy="250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665C69B-01E2-BC63-3286-EDC6E8765D11}"/>
              </a:ext>
            </a:extLst>
          </p:cNvPr>
          <p:cNvSpPr txBox="1"/>
          <p:nvPr/>
        </p:nvSpPr>
        <p:spPr>
          <a:xfrm rot="16200000">
            <a:off x="-1685542" y="5573032"/>
            <a:ext cx="461816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3D8F70-C28D-EBF9-A93D-DE897B3FC74A}"/>
              </a:ext>
            </a:extLst>
          </p:cNvPr>
          <p:cNvSpPr txBox="1"/>
          <p:nvPr/>
        </p:nvSpPr>
        <p:spPr>
          <a:xfrm>
            <a:off x="1064623" y="3565605"/>
            <a:ext cx="5459007" cy="1477328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does a vacuum help reduce heat loss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does a silver surface help reduce heat loss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does glass help reduce heat loss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does a plastic cap help reduce heat loss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A5C326-D725-5C51-3363-839852A19C77}"/>
              </a:ext>
            </a:extLst>
          </p:cNvPr>
          <p:cNvSpPr txBox="1"/>
          <p:nvPr/>
        </p:nvSpPr>
        <p:spPr>
          <a:xfrm>
            <a:off x="915928" y="5173201"/>
            <a:ext cx="558566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9" name="TextBox 8">
            <a:hlinkClick r:id="rId4"/>
            <a:extLst>
              <a:ext uri="{FF2B5EF4-FFF2-40B4-BE49-F238E27FC236}">
                <a16:creationId xmlns:a16="http://schemas.microsoft.com/office/drawing/2014/main" id="{9B3E7C03-278C-6787-70F6-F95B2990CDE0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04EF286-6571-BD80-96BB-9296A9708EC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2243" t="37052" r="15420" b="40552"/>
          <a:stretch/>
        </p:blipFill>
        <p:spPr>
          <a:xfrm>
            <a:off x="5309318" y="7619519"/>
            <a:ext cx="1214312" cy="124005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Vacuum Flask Practice 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Vacuum Flask Practice GCSE Physics Question">
            <a:hlinkClick r:id="" action="ppaction://media"/>
            <a:extLst>
              <a:ext uri="{FF2B5EF4-FFF2-40B4-BE49-F238E27FC236}">
                <a16:creationId xmlns:a16="http://schemas.microsoft.com/office/drawing/2014/main" id="{EBAEA572-9671-8C41-781B-A15A7A630720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3084" r="22388"/>
          <a:stretch/>
        </p:blipFill>
        <p:spPr>
          <a:xfrm>
            <a:off x="644856" y="1138749"/>
            <a:ext cx="5568287" cy="765893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53842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1780</TotalTime>
  <Words>92</Words>
  <Application>Microsoft Office PowerPoint</Application>
  <PresentationFormat>On-screen Show (4:3)</PresentationFormat>
  <Paragraphs>12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72</cp:revision>
  <dcterms:created xsi:type="dcterms:W3CDTF">2024-01-19T05:37:07Z</dcterms:created>
  <dcterms:modified xsi:type="dcterms:W3CDTF">2024-05-21T07:18:36Z</dcterms:modified>
</cp:coreProperties>
</file>