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6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55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59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4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160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82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97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961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37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39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07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5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22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7D8NI589tz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7D8NI589tz4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Biology-Science-Mitosis-the-Cell-Cycle-Lesson-Activities-4402153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aqa-gcse-biology-science-mitosis-and-the-cell-cycle-lesson-and-activities-1153379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MIcP2SDcVTg&amp;t=306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1D0E75-8794-4955-75DA-052F4A7D11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32" r="19644"/>
          <a:stretch/>
        </p:blipFill>
        <p:spPr>
          <a:xfrm>
            <a:off x="2844586" y="1112991"/>
            <a:ext cx="3657007" cy="24932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796227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larvae of the hornet moth form when fertilised eggs divide by mitosis.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how mitosis produces two genetically identical cells.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AC529F-AE0D-647F-5474-CDA3A365CFE4}"/>
              </a:ext>
            </a:extLst>
          </p:cNvPr>
          <p:cNvSpPr txBox="1"/>
          <p:nvPr/>
        </p:nvSpPr>
        <p:spPr>
          <a:xfrm rot="16200000">
            <a:off x="-1621266" y="5637311"/>
            <a:ext cx="44896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B8A204-76B6-58C4-6622-E63593D73D80}"/>
              </a:ext>
            </a:extLst>
          </p:cNvPr>
          <p:cNvSpPr txBox="1"/>
          <p:nvPr/>
        </p:nvSpPr>
        <p:spPr>
          <a:xfrm>
            <a:off x="1064624" y="3684894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the DNA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chromosomes moved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the cell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Why are the 2 cells </a:t>
            </a:r>
            <a:r>
              <a:rPr lang="en-GB" b="1" dirty="0" err="1"/>
              <a:t>identital</a:t>
            </a:r>
            <a:r>
              <a:rPr lang="en-GB" b="1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1100D-AF26-81D2-9448-6428F36B5821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FCEC9A12-9604-855E-EF84-4BEDCD34A34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908E268-3A80-D9E0-07D6-061B8CBDB6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471" y="7241460"/>
            <a:ext cx="1218126" cy="15790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Mitosis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4 mark mitosis question">
            <a:hlinkClick r:id="" action="ppaction://media"/>
            <a:extLst>
              <a:ext uri="{FF2B5EF4-FFF2-40B4-BE49-F238E27FC236}">
                <a16:creationId xmlns:a16="http://schemas.microsoft.com/office/drawing/2014/main" id="{F0216309-B59B-EF11-8B2A-FF62A198872C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189"/>
          <a:stretch/>
        </p:blipFill>
        <p:spPr>
          <a:xfrm>
            <a:off x="603913" y="945523"/>
            <a:ext cx="5650173" cy="76597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659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6E9BB0A-0863-4107-4416-1825E6092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27" y="4854129"/>
            <a:ext cx="2379547" cy="1338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1693</TotalTime>
  <Words>97</Words>
  <Application>Microsoft Office PowerPoint</Application>
  <PresentationFormat>On-screen Show (4:3)</PresentationFormat>
  <Paragraphs>20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29</cp:revision>
  <dcterms:created xsi:type="dcterms:W3CDTF">2024-01-19T05:37:07Z</dcterms:created>
  <dcterms:modified xsi:type="dcterms:W3CDTF">2024-11-04T21:25:57Z</dcterms:modified>
</cp:coreProperties>
</file>