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9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7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6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6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2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36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8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6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2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3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dZoJ1QG9FR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The-Control-Release-of-Insulin-Lesson-Activities-4262970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new-ocr-a-level-biology-regulating-insulin-lesson-1146231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-cGYRGFs6xA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Blood Glucose Control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how blood glucose is controlled 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/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how the release of insulin is controlled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D507A4-6AB6-AA96-461F-2A7DDB8B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5" y="1240291"/>
            <a:ext cx="4368696" cy="2540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F87745-206C-6425-6CE0-6304BAA7FB09}"/>
              </a:ext>
            </a:extLst>
          </p:cNvPr>
          <p:cNvSpPr txBox="1"/>
          <p:nvPr/>
        </p:nvSpPr>
        <p:spPr>
          <a:xfrm rot="16200000">
            <a:off x="-1267308" y="6008137"/>
            <a:ext cx="38779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8D2BB-2295-1213-EF2A-E13CE2E42DF6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5577A2A3-D881-A62C-6C42-A840903E8A3C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0DD163-081B-22B4-72AA-B82C323B3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237" y="7488475"/>
            <a:ext cx="1392888" cy="1397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DNA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A91A5-6EAB-CCF0-BAE4-162BDD31B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879912"/>
            <a:ext cx="2413416" cy="13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</TotalTime>
  <Words>66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48</cp:revision>
  <dcterms:created xsi:type="dcterms:W3CDTF">2024-01-19T05:37:07Z</dcterms:created>
  <dcterms:modified xsi:type="dcterms:W3CDTF">2024-12-04T05:43:51Z</dcterms:modified>
</cp:coreProperties>
</file>