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4" r:id="rId5"/>
    <p:sldId id="265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16/02/2025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181272" y="222616"/>
            <a:ext cx="11734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Classification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728754-52FF-E466-65E6-5489E8A27D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1417" y="2059700"/>
            <a:ext cx="2173450" cy="457568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122329"/>
            <a:ext cx="51726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Classification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Kingdom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Class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Domain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Order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highest taxonomic rank in biological classification?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537182" y="2920799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Linnaean classification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Phylogenetics 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Artificial classification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Binomial nomenclature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classification system is based on evolutionary relationships?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381660" y="163571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E6424B-C209-D851-8A1E-E52A153FFE32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Classification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830997"/>
            <a:chOff x="1241215" y="2101167"/>
            <a:chExt cx="5996960" cy="8309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Kingdom, Phylum, Class, Order, Family, Genus, Species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2108747"/>
            <a:ext cx="6004843" cy="830997"/>
            <a:chOff x="1240780" y="3228739"/>
            <a:chExt cx="6004843" cy="830997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Species, Genus, Family, Order, Class, Phylum, Kingdom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116962"/>
            <a:ext cx="5997394" cy="830997"/>
            <a:chOff x="1240780" y="4482690"/>
            <a:chExt cx="4391337" cy="830997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Phylum, Kingdom, Class, Order, Genus, Species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3079" y="4093932"/>
            <a:ext cx="5997393" cy="830997"/>
            <a:chOff x="1240780" y="5673451"/>
            <a:chExt cx="5997393" cy="830997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Kingdom, Class, Order, Phylum, Family, Genus, Species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correct order of taxonomic ranks from most general to most specific?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552988" y="1007610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44AAF-0481-9AE8-4F42-3B94A336615B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Classification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HOMO SAPIENS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Homo sapiens 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homo sapiens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Homo Sapiens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correct format for writing a species name using binomial nomenclature?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289168" y="1759810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ACCEB3-E0B9-3401-C9FB-25B790AED8C4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Classification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26717" y="114262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Protista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Fungi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26717" y="3061857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Archaea 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Plantae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of the following kingdoms contains only prokaryotic organisms?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512847" y="277554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E13C37-C0D1-75E3-438D-5C01EB1AFD6E}"/>
              </a:ext>
            </a:extLst>
          </p:cNvPr>
          <p:cNvSpPr txBox="1"/>
          <p:nvPr/>
        </p:nvSpPr>
        <p:spPr>
          <a:xfrm>
            <a:off x="181272" y="122329"/>
            <a:ext cx="51726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Classification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Morphology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80257" y="2265305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DNA and RNA sequences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Number of cells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Type of nutrition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main basis for classifying organisms in the three-domain system?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473412" y="1961158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578938-445E-F7A4-85EB-C492235286D2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Classification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15A4D2-E2AE-A1E4-7FF1-39D05D223BCF}"/>
              </a:ext>
            </a:extLst>
          </p:cNvPr>
          <p:cNvSpPr txBox="1"/>
          <p:nvPr/>
        </p:nvSpPr>
        <p:spPr>
          <a:xfrm>
            <a:off x="6844747" y="553166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5ABD69-681C-18A4-C2B7-6A89D065B07D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Classification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6768</TotalTime>
  <Words>253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44</cp:revision>
  <dcterms:created xsi:type="dcterms:W3CDTF">2024-11-06T06:26:10Z</dcterms:created>
  <dcterms:modified xsi:type="dcterms:W3CDTF">2025-02-16T20:26:22Z</dcterms:modified>
</cp:coreProperties>
</file>