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Enzyme Activity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856688"/>
            <a:ext cx="6137701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A student investigates the effect of substrate concentration on enzyme activity. The graph shows the rate of reaction increasing and then levelling off.</a:t>
            </a:r>
            <a:br>
              <a:rPr lang="en-GB" sz="2000" dirty="0"/>
            </a:br>
            <a:endParaRPr lang="en-GB" sz="2000" dirty="0"/>
          </a:p>
          <a:p>
            <a:pPr algn="just">
              <a:spcBef>
                <a:spcPts val="1200"/>
              </a:spcBef>
            </a:pPr>
            <a:endParaRPr lang="en-GB" sz="2000" dirty="0"/>
          </a:p>
          <a:p>
            <a:pPr algn="just">
              <a:spcBef>
                <a:spcPts val="1200"/>
              </a:spcBef>
            </a:pPr>
            <a:endParaRPr lang="en-GB" sz="2000" dirty="0"/>
          </a:p>
          <a:p>
            <a:pPr algn="just">
              <a:spcBef>
                <a:spcPts val="1200"/>
              </a:spcBef>
            </a:pPr>
            <a:endParaRPr lang="en-GB" sz="2000" dirty="0"/>
          </a:p>
          <a:p>
            <a:pPr algn="just">
              <a:spcBef>
                <a:spcPts val="1200"/>
              </a:spcBef>
            </a:pPr>
            <a:endParaRPr lang="en-GB" sz="1050" dirty="0"/>
          </a:p>
          <a:p>
            <a:pPr algn="just">
              <a:spcBef>
                <a:spcPts val="1200"/>
              </a:spcBef>
            </a:pPr>
            <a:r>
              <a:rPr lang="en-GB" sz="2000" dirty="0"/>
              <a:t>Explain this trend using your knowledge of enzyme action.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1B3524-0FBE-8290-8935-5531C8A4C2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7953" y="1882984"/>
            <a:ext cx="3082094" cy="19544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9C0C4B5-7370-66EA-2E7C-E980A3B85DE8}"/>
              </a:ext>
            </a:extLst>
          </p:cNvPr>
          <p:cNvSpPr txBox="1"/>
          <p:nvPr/>
        </p:nvSpPr>
        <p:spPr>
          <a:xfrm rot="16200000">
            <a:off x="-1132740" y="6125833"/>
            <a:ext cx="3512559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CF1AAC-6516-FA51-6B3E-1712B317A151}"/>
              </a:ext>
            </a:extLst>
          </p:cNvPr>
          <p:cNvSpPr txBox="1"/>
          <p:nvPr/>
        </p:nvSpPr>
        <p:spPr>
          <a:xfrm>
            <a:off x="1017930" y="4957712"/>
            <a:ext cx="558566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134D7B25-8482-9667-DA5A-614440298DBD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6E2C541-413F-30A9-DDBE-78263C576E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6306" y="7685695"/>
            <a:ext cx="1248294" cy="125241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13199</TotalTime>
  <Words>45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123</cp:revision>
  <dcterms:created xsi:type="dcterms:W3CDTF">2024-01-19T05:37:07Z</dcterms:created>
  <dcterms:modified xsi:type="dcterms:W3CDTF">2025-07-03T15:44:32Z</dcterms:modified>
</cp:coreProperties>
</file>