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Golgi &amp; Endoplasmic Reticulum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/>
              <a:t>Describe how the rough endoplasmic reticulum and the Golgi apparatus are involved in the production of a secretory vesicle that contains protein.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A9939F-35A7-851B-65E8-B88CB45888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3908" y="1853993"/>
            <a:ext cx="3829987" cy="246527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A639EC4-503F-7FD1-ED4F-8611879F6E94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EDC0B6-1F0E-313C-C1E3-5CF0FBAACE6F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427BB9-86F6-04C0-CA5F-EFF8FAF6ED94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EBA00C5-9BE5-584F-EA03-0DEC49103D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1450" y="7403826"/>
            <a:ext cx="1494688" cy="15342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999"/>
    </mc:Choice>
    <mc:Fallback xmlns="">
      <p:transition spd="slow" advTm="48999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7.7|9|7.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2034</TotalTime>
  <Words>32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55</cp:revision>
  <dcterms:created xsi:type="dcterms:W3CDTF">2024-01-19T05:37:07Z</dcterms:created>
  <dcterms:modified xsi:type="dcterms:W3CDTF">2025-03-07T09:15:03Z</dcterms:modified>
</cp:coreProperties>
</file>