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4" d="100"/>
          <a:sy n="64" d="100"/>
        </p:scale>
        <p:origin x="2178" y="8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25/03/2025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36470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25/03/2025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71257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25/03/2025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06083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25/03/2025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0060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25/03/2025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53333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25/03/2025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5989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25/03/2025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77200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25/03/2025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85422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25/03/2025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95317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25/03/2025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0062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25/03/2025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05157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50491A-1CF6-4122-8D67-1D497AA1A31E}" type="datetimeFigureOut">
              <a:rPr lang="en-GB" smtClean="0"/>
              <a:t>25/03/2025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52907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1B7F95F6-096D-48EC-13EC-04C57A5BA9A1}"/>
              </a:ext>
            </a:extLst>
          </p:cNvPr>
          <p:cNvSpPr/>
          <p:nvPr/>
        </p:nvSpPr>
        <p:spPr>
          <a:xfrm>
            <a:off x="204489" y="205891"/>
            <a:ext cx="6501112" cy="8774336"/>
          </a:xfrm>
          <a:prstGeom prst="rect">
            <a:avLst/>
          </a:prstGeom>
          <a:noFill/>
          <a:ln w="57150">
            <a:solidFill>
              <a:srgbClr val="00B0F0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9F04D79-8F02-5CCD-1AD1-56B03B98564B}"/>
              </a:ext>
            </a:extLst>
          </p:cNvPr>
          <p:cNvSpPr txBox="1"/>
          <p:nvPr/>
        </p:nvSpPr>
        <p:spPr>
          <a:xfrm>
            <a:off x="313899" y="346317"/>
            <a:ext cx="6209732" cy="458780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en-GB" sz="2400" b="1" kern="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Disease Vectors </a:t>
            </a:r>
            <a:r>
              <a:rPr kumimoji="0" lang="en-GB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</a:rPr>
              <a:t>Question</a:t>
            </a:r>
            <a:endParaRPr kumimoji="0" lang="en-GB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2084D59-1CC2-47B3-040A-D3EA5A4DB419}"/>
              </a:ext>
            </a:extLst>
          </p:cNvPr>
          <p:cNvSpPr txBox="1"/>
          <p:nvPr/>
        </p:nvSpPr>
        <p:spPr>
          <a:xfrm>
            <a:off x="356406" y="838330"/>
            <a:ext cx="6137701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en-GB" sz="2000" dirty="0"/>
              <a:t>Explain the role of disease vectors in the transmission of pathogens.</a:t>
            </a:r>
            <a:endParaRPr lang="en-GB" sz="2000" b="1" i="0" dirty="0">
              <a:solidFill>
                <a:srgbClr val="222222"/>
              </a:solidFill>
              <a:effectLst/>
              <a:highlight>
                <a:srgbClr val="FFFFFF"/>
              </a:highlight>
            </a:endParaRPr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C56A6E68-8521-86C7-26F5-257848B532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323165"/>
            <a:ext cx="264816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74E03833-3942-5F78-E031-A530A82EEFB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5129" y="2075272"/>
            <a:ext cx="5700254" cy="1822862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B34B9E89-AB7D-6510-7A04-84262624B345}"/>
              </a:ext>
            </a:extLst>
          </p:cNvPr>
          <p:cNvSpPr txBox="1"/>
          <p:nvPr/>
        </p:nvSpPr>
        <p:spPr>
          <a:xfrm rot="16200000">
            <a:off x="-1507739" y="6410893"/>
            <a:ext cx="4262564" cy="584775"/>
          </a:xfrm>
          <a:prstGeom prst="rect">
            <a:avLst/>
          </a:prstGeom>
          <a:solidFill>
            <a:srgbClr val="F79646">
              <a:lumMod val="40000"/>
              <a:lumOff val="60000"/>
            </a:srgbClr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Answer</a:t>
            </a:r>
            <a:endParaRPr kumimoji="0" lang="en-GB" sz="2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97C0FD3-E6A7-20B5-F745-1839C08BD6D1}"/>
              </a:ext>
            </a:extLst>
          </p:cNvPr>
          <p:cNvSpPr txBox="1"/>
          <p:nvPr/>
        </p:nvSpPr>
        <p:spPr>
          <a:xfrm>
            <a:off x="915931" y="4593059"/>
            <a:ext cx="5650207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5D6B703-5A29-33FC-F01A-1D552E9EAFA0}"/>
              </a:ext>
            </a:extLst>
          </p:cNvPr>
          <p:cNvSpPr txBox="1"/>
          <p:nvPr/>
        </p:nvSpPr>
        <p:spPr>
          <a:xfrm>
            <a:off x="1042597" y="8352774"/>
            <a:ext cx="3994098" cy="458780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en-GB" sz="2400" b="1" kern="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Video link</a:t>
            </a:r>
            <a:endParaRPr kumimoji="0" lang="en-GB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70BF29CB-DAC7-1D7A-EC58-6E8DA4172D8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36695" y="7333334"/>
            <a:ext cx="1599175" cy="1583598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4036426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4665"/>
    </mc:Choice>
    <mc:Fallback xmlns="">
      <p:transition spd="slow" advTm="44665"/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9.2|4.4|8.2|7.4"/>
</p:tagLst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8046</TotalTime>
  <Words>20</Words>
  <Application>Microsoft Office PowerPoint</Application>
  <PresentationFormat>On-screen Show (4:3)</PresentationFormat>
  <Paragraphs>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1_Office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 D Chalk</dc:creator>
  <cp:lastModifiedBy>Chalky Chalk</cp:lastModifiedBy>
  <cp:revision>99</cp:revision>
  <dcterms:created xsi:type="dcterms:W3CDTF">2024-01-19T05:37:07Z</dcterms:created>
  <dcterms:modified xsi:type="dcterms:W3CDTF">2025-03-25T20:50:03Z</dcterms:modified>
</cp:coreProperties>
</file>