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xplaining General Patterns in Species Abundance and Distributions | Learn  Science at Scitable">
            <a:extLst>
              <a:ext uri="{FF2B5EF4-FFF2-40B4-BE49-F238E27FC236}">
                <a16:creationId xmlns:a16="http://schemas.microsoft.com/office/drawing/2014/main" id="{FDE1837A-856A-FA58-CCA9-151D6F6E5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836" y="1398758"/>
            <a:ext cx="4547773" cy="341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9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Distribution &amp; Abundance of Plants </a:t>
            </a:r>
            <a:r>
              <a:rPr kumimoji="0" lang="en-GB" sz="1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1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31164" y="871566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you would investigate the distribution and abundance of plant species across a habitat.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699880-9335-DB1E-7BB3-EAC9D4E7D88D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CCB953-E371-5ADA-DF8E-D8C163DC1E6C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51CFED-CC04-3E65-B90E-883E4508BFAA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2CDEF57-17E1-18F7-8616-E405762EC6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9160" y="7312015"/>
            <a:ext cx="1568207" cy="16260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9037</TotalTime>
  <Words>28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115</cp:revision>
  <dcterms:created xsi:type="dcterms:W3CDTF">2024-01-19T05:37:07Z</dcterms:created>
  <dcterms:modified xsi:type="dcterms:W3CDTF">2025-04-23T11:49:14Z</dcterms:modified>
</cp:coreProperties>
</file>