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5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6" autoAdjust="0"/>
    <p:restoredTop sz="94660"/>
  </p:normalViewPr>
  <p:slideViewPr>
    <p:cSldViewPr snapToGrid="0">
      <p:cViewPr varScale="1">
        <p:scale>
          <a:sx n="78" d="100"/>
          <a:sy n="78" d="100"/>
        </p:scale>
        <p:origin x="651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BE77E-9887-931A-11AD-DFCD5CA45B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652C7D-40C4-81FD-D1DD-CA1866CAC5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1D4AB3-973F-F873-FA1E-EF4953093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18A29-0E2D-4FF2-B08A-6C01E6E4193B}" type="datetimeFigureOut">
              <a:rPr lang="en-GB" smtClean="0"/>
              <a:t>30/03/2026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34DF97-EC12-D2CA-2160-FB45330DA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01F1A4-C5C7-814A-C9BB-944A9DEBC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74884-7C3B-4DD6-BA62-230349971C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5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977F1-DAE8-6FB9-E165-A32DD528A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4B2662-B096-7B7D-A9C7-96556FA45B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9B66D6-5CE3-EAC4-ED4D-6FFBB54D6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18A29-0E2D-4FF2-B08A-6C01E6E4193B}" type="datetimeFigureOut">
              <a:rPr lang="en-GB" smtClean="0"/>
              <a:t>30/03/2026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5B2790-4D6B-638D-6F52-39714D412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831C38-6A40-8C93-A1CF-57DF8882F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74884-7C3B-4DD6-BA62-230349971C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1192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FF837A-C8A7-8CD9-B5A4-251FDADB2C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BE2C9B-3B2A-5975-AA66-A209CCABDE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1D8F1-10B3-1898-7F57-0CD6988EF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18A29-0E2D-4FF2-B08A-6C01E6E4193B}" type="datetimeFigureOut">
              <a:rPr lang="en-GB" smtClean="0"/>
              <a:t>30/03/2026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82176-3807-51DD-D156-A720DD656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685068-2047-3775-BD91-4EB14E577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74884-7C3B-4DD6-BA62-230349971C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9197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06975-FC63-C9C9-BC17-6F56EC0EC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26EBF-AC8C-759D-2CC7-7EB2433E1A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6DB4AB-0D19-3E0C-5CFF-6739F27A6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18A29-0E2D-4FF2-B08A-6C01E6E4193B}" type="datetimeFigureOut">
              <a:rPr lang="en-GB" smtClean="0"/>
              <a:t>30/03/2026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8325E9-1B3C-061E-2432-49D074152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CD5130-73F1-2874-E734-CCBA8C5C9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74884-7C3B-4DD6-BA62-230349971C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5599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47D58-F7FB-90F6-3FEB-8CA6F8F05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BA769E-2D8D-6C78-B9A2-B44A2D4BA7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809C48-8037-6D14-ADFB-7CE46AE84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18A29-0E2D-4FF2-B08A-6C01E6E4193B}" type="datetimeFigureOut">
              <a:rPr lang="en-GB" smtClean="0"/>
              <a:t>30/03/2026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5E65AA-2088-9D1C-A519-5E3782894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66BAD9-E6B8-6FFB-349B-01A17E1BD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74884-7C3B-4DD6-BA62-230349971C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7442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EFBA1-1CC8-D0F9-4F82-19A25B53D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20B88-659A-2C85-7F32-BC021B9B8E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233CD5-3B26-232A-81AA-F1CDF4BFBA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75E8E2-B967-4645-35C7-960330FAD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18A29-0E2D-4FF2-B08A-6C01E6E4193B}" type="datetimeFigureOut">
              <a:rPr lang="en-GB" smtClean="0"/>
              <a:t>30/03/2026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FBB34A-286E-B752-CF85-90B0DFA6F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521792-C6BE-CB3E-1251-FECDC7B1A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74884-7C3B-4DD6-BA62-230349971C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4262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F30C4-3FB1-B13C-6F75-1265642A7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2DEDE4-6138-D557-8584-C0B0F3F611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77D015-7AD6-4793-7D8E-1CBE2E594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318840-A22B-0D1A-765A-4895DE1D8D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0C964F-8CBD-8FDC-8AA1-EC35FDFC28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84824D-A059-2BAB-1F36-74FC0B3FF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18A29-0E2D-4FF2-B08A-6C01E6E4193B}" type="datetimeFigureOut">
              <a:rPr lang="en-GB" smtClean="0"/>
              <a:t>30/03/2026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8C503F-1CAA-71E6-5691-C933A7858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5789FC-2319-09B1-A4FD-70590CB2C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74884-7C3B-4DD6-BA62-230349971C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1678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C76DE-27FB-4F8D-384A-C9F3A9DDA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12541A-9425-04DB-7D0D-FC6B6CA88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18A29-0E2D-4FF2-B08A-6C01E6E4193B}" type="datetimeFigureOut">
              <a:rPr lang="en-GB" smtClean="0"/>
              <a:t>30/03/2026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4F35DB-E4BF-91D2-7A53-377D6E1D6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E218E2-6BF1-7A33-089E-72F4D95A3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74884-7C3B-4DD6-BA62-230349971C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0931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120C6E-7832-1BAD-1182-DB8844E76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18A29-0E2D-4FF2-B08A-6C01E6E4193B}" type="datetimeFigureOut">
              <a:rPr lang="en-GB" smtClean="0"/>
              <a:t>30/03/2026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EB8EEE-B0F5-8F95-C47C-9488F392F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CBBAF4-43DA-F713-72BE-BDDDA1EB0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74884-7C3B-4DD6-BA62-230349971C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2597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9EA3A-E06E-6094-7F6C-406F6E3EC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9791DC-FF23-5A8D-BF2C-4E0F544E01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D12A7D-F1CC-0004-3901-7669BF37B7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DC6D91-FAA5-180B-173F-2B6C6F80F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18A29-0E2D-4FF2-B08A-6C01E6E4193B}" type="datetimeFigureOut">
              <a:rPr lang="en-GB" smtClean="0"/>
              <a:t>30/03/2026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275B25-BE13-1F8F-56A4-BE69E8550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F853FB-FD31-2C35-08CF-E4705EFA4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74884-7C3B-4DD6-BA62-230349971C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1155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AB487-E150-6FAD-88F3-4A4AE0900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54CCB2-8015-606B-A157-CD2AA3A507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977AF7-6D8D-9B64-4DA2-A160B73A9D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17C260-239C-02DF-69E6-569B3F348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18A29-0E2D-4FF2-B08A-6C01E6E4193B}" type="datetimeFigureOut">
              <a:rPr lang="en-GB" smtClean="0"/>
              <a:t>30/03/2026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CC2CC1-6875-B0F5-1DEE-2931CA481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1154AC-6F95-22F0-C828-2EC7451B6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74884-7C3B-4DD6-BA62-230349971C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3079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218D57-CADF-78B7-D607-AB544FCDE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B59A51-1D27-7442-D672-A198B2D13D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D8C7AF-97F3-E54E-83E5-4D74FB6E19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EC18A29-0E2D-4FF2-B08A-6C01E6E4193B}" type="datetimeFigureOut">
              <a:rPr lang="en-GB" smtClean="0"/>
              <a:t>30/03/2026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23FDFC-589F-6754-783A-C5E56DA553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6D8ED4-1ECA-C6CE-AC19-0E974D96F7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B374884-7C3B-4DD6-BA62-230349971C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6524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microsoft.com/office/2007/relationships/hdphoto" Target="../media/hdphoto3.wdp"/><Relationship Id="rId18" Type="http://schemas.openxmlformats.org/officeDocument/2006/relationships/image" Target="../media/image14.png"/><Relationship Id="rId3" Type="http://schemas.openxmlformats.org/officeDocument/2006/relationships/image" Target="../media/image2.png"/><Relationship Id="rId21" Type="http://schemas.openxmlformats.org/officeDocument/2006/relationships/image" Target="../media/image17.png"/><Relationship Id="rId7" Type="http://schemas.openxmlformats.org/officeDocument/2006/relationships/image" Target="../media/image6.png"/><Relationship Id="rId12" Type="http://schemas.openxmlformats.org/officeDocument/2006/relationships/image" Target="../media/image9.png"/><Relationship Id="rId17" Type="http://schemas.openxmlformats.org/officeDocument/2006/relationships/image" Target="../media/image13.png"/><Relationship Id="rId2" Type="http://schemas.openxmlformats.org/officeDocument/2006/relationships/image" Target="../media/image1.png"/><Relationship Id="rId16" Type="http://schemas.openxmlformats.org/officeDocument/2006/relationships/image" Target="../media/image12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11" Type="http://schemas.microsoft.com/office/2007/relationships/hdphoto" Target="../media/hdphoto2.wdp"/><Relationship Id="rId5" Type="http://schemas.openxmlformats.org/officeDocument/2006/relationships/image" Target="../media/image4.gif"/><Relationship Id="rId15" Type="http://schemas.openxmlformats.org/officeDocument/2006/relationships/image" Target="../media/image11.png"/><Relationship Id="rId10" Type="http://schemas.openxmlformats.org/officeDocument/2006/relationships/image" Target="../media/image8.png"/><Relationship Id="rId19" Type="http://schemas.openxmlformats.org/officeDocument/2006/relationships/image" Target="../media/image15.png"/><Relationship Id="rId4" Type="http://schemas.openxmlformats.org/officeDocument/2006/relationships/image" Target="../media/image3.gif"/><Relationship Id="rId9" Type="http://schemas.openxmlformats.org/officeDocument/2006/relationships/image" Target="../media/image7.png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6D980C-714A-3B3A-21EB-8B4A720795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C441D15-C80C-0A43-EDC0-D72B4809977B}"/>
              </a:ext>
            </a:extLst>
          </p:cNvPr>
          <p:cNvSpPr/>
          <p:nvPr/>
        </p:nvSpPr>
        <p:spPr>
          <a:xfrm>
            <a:off x="-161925" y="-11124"/>
            <a:ext cx="12353925" cy="6869124"/>
          </a:xfrm>
          <a:prstGeom prst="rect">
            <a:avLst/>
          </a:prstGeom>
          <a:gradFill flip="none" rotWithShape="1">
            <a:gsLst>
              <a:gs pos="3000">
                <a:schemeClr val="tx1"/>
              </a:gs>
              <a:gs pos="100000">
                <a:srgbClr val="0B3041"/>
              </a:gs>
            </a:gsLst>
            <a:lin ang="162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A8C908-35B8-A32C-466C-9E73084AA3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-161925" y="5527093"/>
            <a:ext cx="3307706" cy="38393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8A15D3E-4EAD-49D2-79F2-4862C72CBA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2503" y="-3043402"/>
            <a:ext cx="3307706" cy="38393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D007213-5B1A-6B63-E7EC-912DA62A60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7331" y="-2963305"/>
            <a:ext cx="3307706" cy="38393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BCF80EA-D857-9DB0-94A5-7A5DA4006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6693" y="-2850953"/>
            <a:ext cx="3307706" cy="383938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DFD2ACA-06F4-525A-7075-127D7FB74C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9310926" y="5526329"/>
            <a:ext cx="3307706" cy="38393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ED12F93-1A4D-E9E9-7D53-48B5E30E1B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6096000" y="5527093"/>
            <a:ext cx="3307706" cy="3839380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B65A746A-2B96-902E-AC58-B596C3E0F854}"/>
              </a:ext>
            </a:extLst>
          </p:cNvPr>
          <p:cNvSpPr txBox="1"/>
          <p:nvPr/>
        </p:nvSpPr>
        <p:spPr>
          <a:xfrm>
            <a:off x="-1256207" y="-1263053"/>
            <a:ext cx="2528909" cy="66358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How Helper T Cells Act on B Cells</a:t>
            </a: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A421B94-38B5-4264-63C3-D21B84FB8E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2925636" y="5607190"/>
            <a:ext cx="3307706" cy="383938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1787A0BB-B6E2-7BF7-398A-8CD2573BFCB6}"/>
              </a:ext>
            </a:extLst>
          </p:cNvPr>
          <p:cNvGrpSpPr/>
          <p:nvPr/>
        </p:nvGrpSpPr>
        <p:grpSpPr>
          <a:xfrm>
            <a:off x="189158" y="4942457"/>
            <a:ext cx="5082974" cy="1189160"/>
            <a:chOff x="102351" y="177233"/>
            <a:chExt cx="3453791" cy="1256382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C69BA601-B120-9648-6CA7-3363335383CA}"/>
                </a:ext>
              </a:extLst>
            </p:cNvPr>
            <p:cNvSpPr/>
            <p:nvPr/>
          </p:nvSpPr>
          <p:spPr>
            <a:xfrm>
              <a:off x="102351" y="177233"/>
              <a:ext cx="3395698" cy="1256382"/>
            </a:xfrm>
            <a:prstGeom prst="roundRect">
              <a:avLst>
                <a:gd name="adj" fmla="val 9012"/>
              </a:avLst>
            </a:prstGeom>
            <a:solidFill>
              <a:sysClr val="window" lastClr="FFFFFF"/>
            </a:solidFill>
            <a:ln w="571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5BCC85C-048A-0730-EED8-E0641F2E7BF0}"/>
                </a:ext>
              </a:extLst>
            </p:cNvPr>
            <p:cNvSpPr txBox="1"/>
            <p:nvPr/>
          </p:nvSpPr>
          <p:spPr>
            <a:xfrm>
              <a:off x="111591" y="188902"/>
              <a:ext cx="3444551" cy="9278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Antigen recognition</a:t>
              </a: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 – A B cell has specific antibodies on its surface that bind to a complementary antigen on a pathogen.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CB098673-36E0-7A95-6DF4-017BFB62AF10}"/>
              </a:ext>
            </a:extLst>
          </p:cNvPr>
          <p:cNvGrpSpPr/>
          <p:nvPr/>
        </p:nvGrpSpPr>
        <p:grpSpPr>
          <a:xfrm>
            <a:off x="1058750" y="1126678"/>
            <a:ext cx="4772553" cy="3398007"/>
            <a:chOff x="-724428" y="621283"/>
            <a:chExt cx="6566880" cy="4639086"/>
          </a:xfrm>
        </p:grpSpPr>
        <p:pic>
          <p:nvPicPr>
            <p:cNvPr id="107" name="Picture 106">
              <a:extLst>
                <a:ext uri="{FF2B5EF4-FFF2-40B4-BE49-F238E27FC236}">
                  <a16:creationId xmlns:a16="http://schemas.microsoft.com/office/drawing/2014/main" id="{F57E95D8-3FA6-1EBC-E737-C849884D3F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773525">
              <a:off x="3821694" y="2695430"/>
              <a:ext cx="2018254" cy="2023262"/>
            </a:xfrm>
            <a:prstGeom prst="rect">
              <a:avLst/>
            </a:prstGeom>
          </p:spPr>
        </p:pic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6FA1EB7F-7105-73D3-012D-196433E0F8FC}"/>
                </a:ext>
              </a:extLst>
            </p:cNvPr>
            <p:cNvGrpSpPr/>
            <p:nvPr/>
          </p:nvGrpSpPr>
          <p:grpSpPr>
            <a:xfrm>
              <a:off x="-724428" y="621283"/>
              <a:ext cx="5332696" cy="4639086"/>
              <a:chOff x="3104622" y="754633"/>
              <a:chExt cx="5332696" cy="4639086"/>
            </a:xfrm>
          </p:grpSpPr>
          <p:pic>
            <p:nvPicPr>
              <p:cNvPr id="109" name="Picture 108" descr="A yellow and blue object with a black background&#10;&#10;AI-generated content may be incorrect.">
                <a:extLst>
                  <a:ext uri="{FF2B5EF4-FFF2-40B4-BE49-F238E27FC236}">
                    <a16:creationId xmlns:a16="http://schemas.microsoft.com/office/drawing/2014/main" id="{E9554B71-9625-1327-D9C1-B5E85096E0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1384389">
                <a:off x="5271662" y="4525934"/>
                <a:ext cx="1542126" cy="867785"/>
              </a:xfrm>
              <a:prstGeom prst="rect">
                <a:avLst/>
              </a:prstGeom>
            </p:spPr>
          </p:pic>
          <p:pic>
            <p:nvPicPr>
              <p:cNvPr id="110" name="Picture 109" descr="A yellow and blue object with a black background&#10;&#10;AI-generated content may be incorrect.">
                <a:extLst>
                  <a:ext uri="{FF2B5EF4-FFF2-40B4-BE49-F238E27FC236}">
                    <a16:creationId xmlns:a16="http://schemas.microsoft.com/office/drawing/2014/main" id="{C9DDF68C-29C4-E7EB-BCD3-E996035B12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2393" r="46051"/>
              <a:stretch>
                <a:fillRect/>
              </a:stretch>
            </p:blipFill>
            <p:spPr>
              <a:xfrm rot="13440050" flipH="1">
                <a:off x="4553295" y="4219130"/>
                <a:ext cx="724165" cy="758354"/>
              </a:xfrm>
              <a:prstGeom prst="rect">
                <a:avLst/>
              </a:prstGeom>
            </p:spPr>
          </p:pic>
          <p:pic>
            <p:nvPicPr>
              <p:cNvPr id="111" name="Picture 110" descr="A yellow and blue object with a black background&#10;&#10;AI-generated content may be incorrect.">
                <a:extLst>
                  <a:ext uri="{FF2B5EF4-FFF2-40B4-BE49-F238E27FC236}">
                    <a16:creationId xmlns:a16="http://schemas.microsoft.com/office/drawing/2014/main" id="{2D396337-9E7F-D314-3DFA-6830AE6BC0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5272007" flipH="1">
                <a:off x="3462491" y="3946824"/>
                <a:ext cx="1475057" cy="883693"/>
              </a:xfrm>
              <a:prstGeom prst="rect">
                <a:avLst/>
              </a:prstGeom>
            </p:spPr>
          </p:pic>
          <p:pic>
            <p:nvPicPr>
              <p:cNvPr id="112" name="Picture 111" descr="A yellow and blue object with a black background&#10;&#10;AI-generated content may be incorrect.">
                <a:extLst>
                  <a:ext uri="{FF2B5EF4-FFF2-40B4-BE49-F238E27FC236}">
                    <a16:creationId xmlns:a16="http://schemas.microsoft.com/office/drawing/2014/main" id="{F23EE75F-4A77-E4FB-8709-BEDBEDF463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2393" r="46051"/>
              <a:stretch>
                <a:fillRect/>
              </a:stretch>
            </p:blipFill>
            <p:spPr>
              <a:xfrm rot="2336726">
                <a:off x="7500487" y="2062731"/>
                <a:ext cx="936831" cy="758354"/>
              </a:xfrm>
              <a:prstGeom prst="rect">
                <a:avLst/>
              </a:prstGeom>
            </p:spPr>
          </p:pic>
          <p:pic>
            <p:nvPicPr>
              <p:cNvPr id="113" name="Picture 112" descr="A yellow and blue object with a black background&#10;&#10;AI-generated content may be incorrect.">
                <a:extLst>
                  <a:ext uri="{FF2B5EF4-FFF2-40B4-BE49-F238E27FC236}">
                    <a16:creationId xmlns:a16="http://schemas.microsoft.com/office/drawing/2014/main" id="{6474EF02-017F-580C-B62C-4A41951096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2393" r="46051"/>
              <a:stretch>
                <a:fillRect/>
              </a:stretch>
            </p:blipFill>
            <p:spPr>
              <a:xfrm rot="611776" flipH="1">
                <a:off x="6036997" y="1217375"/>
                <a:ext cx="871637" cy="758354"/>
              </a:xfrm>
              <a:prstGeom prst="rect">
                <a:avLst/>
              </a:prstGeom>
            </p:spPr>
          </p:pic>
          <p:pic>
            <p:nvPicPr>
              <p:cNvPr id="114" name="Picture 113" descr="A yellow and blue object with a black background&#10;&#10;AI-generated content may be incorrect.">
                <a:extLst>
                  <a:ext uri="{FF2B5EF4-FFF2-40B4-BE49-F238E27FC236}">
                    <a16:creationId xmlns:a16="http://schemas.microsoft.com/office/drawing/2014/main" id="{CC3B1010-217E-164E-6D0C-64C04EE0EA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5446652">
                <a:off x="2761271" y="2510902"/>
                <a:ext cx="1570396" cy="883693"/>
              </a:xfrm>
              <a:prstGeom prst="rect">
                <a:avLst/>
              </a:prstGeom>
            </p:spPr>
          </p:pic>
          <p:pic>
            <p:nvPicPr>
              <p:cNvPr id="115" name="Picture 114" descr="A yellow and blue object with a black background&#10;&#10;AI-generated content may be incorrect.">
                <a:extLst>
                  <a:ext uri="{FF2B5EF4-FFF2-40B4-BE49-F238E27FC236}">
                    <a16:creationId xmlns:a16="http://schemas.microsoft.com/office/drawing/2014/main" id="{CE7A5FFB-ACD3-F247-3560-73E29E0294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890916">
                <a:off x="3083168" y="1381229"/>
                <a:ext cx="1570396" cy="883693"/>
              </a:xfrm>
              <a:prstGeom prst="rect">
                <a:avLst/>
              </a:prstGeom>
            </p:spPr>
          </p:pic>
          <p:pic>
            <p:nvPicPr>
              <p:cNvPr id="116" name="Picture 115" descr="A yellow and blue object with a black background&#10;&#10;AI-generated content may be incorrect.">
                <a:extLst>
                  <a:ext uri="{FF2B5EF4-FFF2-40B4-BE49-F238E27FC236}">
                    <a16:creationId xmlns:a16="http://schemas.microsoft.com/office/drawing/2014/main" id="{4230CDE8-7F15-D14C-CCD9-893A5E9647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29356" y="754633"/>
                <a:ext cx="1542126" cy="867785"/>
              </a:xfrm>
              <a:prstGeom prst="rect">
                <a:avLst/>
              </a:prstGeom>
            </p:spPr>
          </p:pic>
          <p:pic>
            <p:nvPicPr>
              <p:cNvPr id="117" name="Picture 116" descr="A yellow and blue object with a black background&#10;&#10;AI-generated content may be incorrect.">
                <a:extLst>
                  <a:ext uri="{FF2B5EF4-FFF2-40B4-BE49-F238E27FC236}">
                    <a16:creationId xmlns:a16="http://schemas.microsoft.com/office/drawing/2014/main" id="{2877C2E0-10BF-7120-94B0-30A1DE3344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2393" r="46051"/>
              <a:stretch>
                <a:fillRect/>
              </a:stretch>
            </p:blipFill>
            <p:spPr>
              <a:xfrm rot="20654336">
                <a:off x="4046693" y="1059030"/>
                <a:ext cx="936831" cy="758354"/>
              </a:xfrm>
              <a:prstGeom prst="rect">
                <a:avLst/>
              </a:prstGeom>
            </p:spPr>
          </p:pic>
          <p:pic>
            <p:nvPicPr>
              <p:cNvPr id="118" name="Picture 117">
                <a:extLst>
                  <a:ext uri="{FF2B5EF4-FFF2-40B4-BE49-F238E27FC236}">
                    <a16:creationId xmlns:a16="http://schemas.microsoft.com/office/drawing/2014/main" id="{37BE9F86-1C30-EA7A-03BC-5FBFEF8B60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9961" b="89974" l="293" r="96973">
                            <a14:foregroundMark x1="5273" y1="30794" x2="391" y2="37109"/>
                            <a14:foregroundMark x1="391" y1="37109" x2="3711" y2="49284"/>
                            <a14:foregroundMark x1="3711" y1="49284" x2="9961" y2="55729"/>
                            <a14:foregroundMark x1="9961" y1="55729" x2="6641" y2="31901"/>
                            <a14:foregroundMark x1="7324" y1="29427" x2="1270" y2="43424"/>
                            <a14:foregroundMark x1="293" y1="38216" x2="2734" y2="43424"/>
                            <a14:foregroundMark x1="91895" y1="44206" x2="96973" y2="54818"/>
                            <a14:foregroundMark x1="96973" y1="54818" x2="88770" y2="65169"/>
                          </a14:backgroundRemoval>
                        </a14:imgEffect>
                      </a14:imgLayer>
                    </a14:imgProps>
                  </a:ext>
                </a:extLst>
              </a:blip>
              <a:srcRect t="20479" b="25227"/>
              <a:stretch>
                <a:fillRect/>
              </a:stretch>
            </p:blipFill>
            <p:spPr>
              <a:xfrm>
                <a:off x="3740918" y="1204152"/>
                <a:ext cx="4572000" cy="3723487"/>
              </a:xfrm>
              <a:prstGeom prst="rect">
                <a:avLst/>
              </a:prstGeom>
            </p:spPr>
          </p:pic>
          <p:pic>
            <p:nvPicPr>
              <p:cNvPr id="119" name="Picture 118">
                <a:extLst>
                  <a:ext uri="{FF2B5EF4-FFF2-40B4-BE49-F238E27FC236}">
                    <a16:creationId xmlns:a16="http://schemas.microsoft.com/office/drawing/2014/main" id="{A0504E06-1B29-D98F-50E1-161CBF10C8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alphaModFix amt="20000"/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9961" b="89974" l="293" r="96973">
                            <a14:foregroundMark x1="3258" y1="47624" x2="3410" y2="48180"/>
                            <a14:foregroundMark x1="1757" y1="42118" x2="2369" y2="44364"/>
                            <a14:foregroundMark x1="1589" y1="41503" x2="1425" y2="40900"/>
                            <a14:foregroundMark x1="1004" y1="39356" x2="1303" y2="40452"/>
                            <a14:foregroundMark x1="8882" y1="54616" x2="9961" y2="55729"/>
                            <a14:foregroundMark x1="9591" y1="53072" x2="6641" y2="31901"/>
                            <a14:foregroundMark x1="9961" y1="55729" x2="9920" y2="55438"/>
                            <a14:foregroundMark x1="2041" y1="41642" x2="1270" y2="43424"/>
                            <a14:foregroundMark x1="2929" y1="39589" x2="2408" y2="40794"/>
                            <a14:foregroundMark x1="6735" y1="30789" x2="4198" y2="36654"/>
                            <a14:foregroundMark x1="1875" y1="41591" x2="2734" y2="43424"/>
                            <a14:foregroundMark x1="816" y1="39333" x2="1347" y2="40466"/>
                            <a14:backgroundMark x1="3906" y1="36654" x2="3906" y2="36654"/>
                            <a14:backgroundMark x1="3906" y1="36654" x2="7617" y2="28971"/>
                            <a14:backgroundMark x1="7617" y1="28971" x2="36719" y2="23828"/>
                            <a14:backgroundMark x1="36719" y1="23828" x2="80176" y2="35938"/>
                            <a14:backgroundMark x1="80176" y1="35938" x2="90039" y2="42188"/>
                            <a14:backgroundMark x1="90039" y1="42188" x2="95898" y2="48568"/>
                            <a14:backgroundMark x1="95898" y1="48568" x2="95313" y2="58659"/>
                            <a14:backgroundMark x1="95313" y1="58659" x2="86035" y2="68555"/>
                            <a14:backgroundMark x1="86035" y1="68555" x2="66211" y2="71810"/>
                            <a14:backgroundMark x1="66211" y1="71810" x2="34277" y2="67904"/>
                            <a14:backgroundMark x1="34277" y1="67904" x2="20996" y2="63151"/>
                            <a14:backgroundMark x1="20996" y1="63151" x2="2734" y2="48698"/>
                            <a14:backgroundMark x1="2734" y1="48698" x2="4102" y2="35417"/>
                            <a14:backgroundMark x1="2051" y1="46875" x2="2441" y2="31120"/>
                            <a14:backgroundMark x1="2441" y1="31120" x2="195" y2="39258"/>
                            <a14:backgroundMark x1="1367" y1="44336" x2="1074" y2="37109"/>
                            <a14:backgroundMark x1="3125" y1="41016" x2="2539" y2="41797"/>
                            <a14:backgroundMark x1="3906" y1="46549" x2="1074" y2="40234"/>
                            <a14:backgroundMark x1="2930" y1="33984" x2="6738" y2="28906"/>
                            <a14:backgroundMark x1="41602" y1="23307" x2="66309" y2="28841"/>
                            <a14:backgroundMark x1="66309" y1="28841" x2="81934" y2="36654"/>
                            <a14:backgroundMark x1="79199" y1="34766" x2="67188" y2="26888"/>
                          </a14:backgroundRemoval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</a:extLst>
              </a:blip>
              <a:srcRect l="3800" t="20479" b="25227"/>
              <a:stretch>
                <a:fillRect/>
              </a:stretch>
            </p:blipFill>
            <p:spPr>
              <a:xfrm>
                <a:off x="4096352" y="1545069"/>
                <a:ext cx="3861132" cy="3104506"/>
              </a:xfrm>
              <a:prstGeom prst="rect">
                <a:avLst/>
              </a:prstGeom>
            </p:spPr>
          </p:pic>
          <p:pic>
            <p:nvPicPr>
              <p:cNvPr id="120" name="Picture 119" descr="A colorful art of a blue and orange circle&#10;&#10;AI-generated content may be incorrect.">
                <a:extLst>
                  <a:ext uri="{FF2B5EF4-FFF2-40B4-BE49-F238E27FC236}">
                    <a16:creationId xmlns:a16="http://schemas.microsoft.com/office/drawing/2014/main" id="{4C7A1FDB-B810-23D6-668D-773184CAE2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10000" b="90000" l="10000" r="90000">
                            <a14:foregroundMark x1="14286" y1="38378" x2="14286" y2="38378"/>
                            <a14:foregroundMark x1="14286" y1="38378" x2="14286" y2="68108"/>
                            <a14:foregroundMark x1="14286" y1="68108" x2="54887" y2="75676"/>
                            <a14:foregroundMark x1="54887" y1="75676" x2="88722" y2="62703"/>
                            <a14:foregroundMark x1="88722" y1="62703" x2="71429" y2="27027"/>
                            <a14:foregroundMark x1="71429" y1="27027" x2="21053" y2="21622"/>
                            <a14:foregroundMark x1="21053" y1="21622" x2="15789" y2="35135"/>
                            <a14:foregroundMark x1="27068" y1="20000" x2="65414" y2="17838"/>
                            <a14:foregroundMark x1="65414" y1="17838" x2="69173" y2="21081"/>
                            <a14:foregroundMark x1="57143" y1="16757" x2="57143" y2="16757"/>
                            <a14:foregroundMark x1="43609" y1="16216" x2="43609" y2="16216"/>
                            <a14:foregroundMark x1="54887" y1="84865" x2="54887" y2="84865"/>
                            <a14:foregroundMark x1="54887" y1="84865" x2="78195" y2="65405"/>
                            <a14:foregroundMark x1="37594" y1="16216" x2="51880" y2="16216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577037" y="1537025"/>
                <a:ext cx="1423382" cy="1979892"/>
              </a:xfrm>
              <a:prstGeom prst="rect">
                <a:avLst/>
              </a:prstGeom>
            </p:spPr>
          </p:pic>
          <p:pic>
            <p:nvPicPr>
              <p:cNvPr id="121" name="Picture 120">
                <a:extLst>
                  <a:ext uri="{FF2B5EF4-FFF2-40B4-BE49-F238E27FC236}">
                    <a16:creationId xmlns:a16="http://schemas.microsoft.com/office/drawing/2014/main" id="{264D97D3-7CED-1801-5C50-7538622F19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alphaModFix amt="34000"/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rot="9447847">
                <a:off x="4141598" y="2486945"/>
                <a:ext cx="1158486" cy="1519739"/>
              </a:xfrm>
              <a:prstGeom prst="rect">
                <a:avLst/>
              </a:prstGeom>
            </p:spPr>
          </p:pic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id="{2ACFD351-14CC-4055-C96D-F7615430FA17}"/>
                  </a:ext>
                </a:extLst>
              </p:cNvPr>
              <p:cNvSpPr/>
              <p:nvPr/>
            </p:nvSpPr>
            <p:spPr>
              <a:xfrm>
                <a:off x="6481104" y="2579698"/>
                <a:ext cx="762000" cy="714375"/>
              </a:xfrm>
              <a:prstGeom prst="ellipse">
                <a:avLst/>
              </a:prstGeom>
              <a:solidFill>
                <a:srgbClr val="156082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FCAAFEE1-914C-9AE4-16A1-51968FE20680}"/>
                  </a:ext>
                </a:extLst>
              </p:cNvPr>
              <p:cNvSpPr/>
              <p:nvPr/>
            </p:nvSpPr>
            <p:spPr>
              <a:xfrm>
                <a:off x="5682125" y="3571827"/>
                <a:ext cx="762000" cy="714375"/>
              </a:xfrm>
              <a:prstGeom prst="ellipse">
                <a:avLst/>
              </a:prstGeom>
              <a:solidFill>
                <a:srgbClr val="156082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24" name="Oval 123">
                <a:extLst>
                  <a:ext uri="{FF2B5EF4-FFF2-40B4-BE49-F238E27FC236}">
                    <a16:creationId xmlns:a16="http://schemas.microsoft.com/office/drawing/2014/main" id="{E148DE07-48BC-1FFD-2E59-AE9DBEEFAAEB}"/>
                  </a:ext>
                </a:extLst>
              </p:cNvPr>
              <p:cNvSpPr/>
              <p:nvPr/>
            </p:nvSpPr>
            <p:spPr>
              <a:xfrm>
                <a:off x="7059195" y="3489022"/>
                <a:ext cx="762000" cy="714375"/>
              </a:xfrm>
              <a:prstGeom prst="ellipse">
                <a:avLst/>
              </a:prstGeom>
              <a:solidFill>
                <a:srgbClr val="156082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125" name="Picture 124">
            <a:extLst>
              <a:ext uri="{FF2B5EF4-FFF2-40B4-BE49-F238E27FC236}">
                <a16:creationId xmlns:a16="http://schemas.microsoft.com/office/drawing/2014/main" id="{5DECD615-C8B1-EA3E-CB28-0BFDC373496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9970038">
            <a:off x="5000987" y="2873735"/>
            <a:ext cx="3065151" cy="13546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6FC1DF4-9A54-0D33-13AF-2A106AA1E3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4294" y="-2850953"/>
            <a:ext cx="3307706" cy="3839380"/>
          </a:xfrm>
          <a:prstGeom prst="rect">
            <a:avLst/>
          </a:prstGeom>
        </p:spPr>
      </p:pic>
      <p:sp>
        <p:nvSpPr>
          <p:cNvPr id="126" name="TextBox 125">
            <a:extLst>
              <a:ext uri="{FF2B5EF4-FFF2-40B4-BE49-F238E27FC236}">
                <a16:creationId xmlns:a16="http://schemas.microsoft.com/office/drawing/2014/main" id="{D6FF1CCD-3D39-E258-ABAD-EE76B533CA2D}"/>
              </a:ext>
            </a:extLst>
          </p:cNvPr>
          <p:cNvSpPr txBox="1"/>
          <p:nvPr/>
        </p:nvSpPr>
        <p:spPr>
          <a:xfrm>
            <a:off x="1759317" y="3107469"/>
            <a:ext cx="1170846" cy="46166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 Cell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93DB5261-6AC0-5D8B-7B5B-CAF8D4F20865}"/>
              </a:ext>
            </a:extLst>
          </p:cNvPr>
          <p:cNvSpPr txBox="1"/>
          <p:nvPr/>
        </p:nvSpPr>
        <p:spPr>
          <a:xfrm>
            <a:off x="5611208" y="2629931"/>
            <a:ext cx="1518450" cy="46166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Pathogen</a:t>
            </a:r>
          </a:p>
        </p:txBody>
      </p:sp>
      <p:pic>
        <p:nvPicPr>
          <p:cNvPr id="128" name="Picture 127">
            <a:extLst>
              <a:ext uri="{FF2B5EF4-FFF2-40B4-BE49-F238E27FC236}">
                <a16:creationId xmlns:a16="http://schemas.microsoft.com/office/drawing/2014/main" id="{D6963092-112E-569A-B3BC-15EA0E140758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 l="3397" t="37939" r="43135" b="6275"/>
          <a:stretch>
            <a:fillRect/>
          </a:stretch>
        </p:blipFill>
        <p:spPr>
          <a:xfrm>
            <a:off x="7425844" y="1174100"/>
            <a:ext cx="4796582" cy="4898314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E22AC1E-A7E9-9A3D-EE3E-3983B7FC9B0A}"/>
              </a:ext>
            </a:extLst>
          </p:cNvPr>
          <p:cNvGrpSpPr/>
          <p:nvPr/>
        </p:nvGrpSpPr>
        <p:grpSpPr>
          <a:xfrm>
            <a:off x="6997649" y="442950"/>
            <a:ext cx="5082974" cy="1189160"/>
            <a:chOff x="102351" y="177233"/>
            <a:chExt cx="3453791" cy="1256382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D9315EF7-CCEE-C51E-58AD-FD085E8AAB70}"/>
                </a:ext>
              </a:extLst>
            </p:cNvPr>
            <p:cNvSpPr/>
            <p:nvPr/>
          </p:nvSpPr>
          <p:spPr>
            <a:xfrm>
              <a:off x="102351" y="177233"/>
              <a:ext cx="3395698" cy="1256382"/>
            </a:xfrm>
            <a:prstGeom prst="roundRect">
              <a:avLst>
                <a:gd name="adj" fmla="val 9012"/>
              </a:avLst>
            </a:prstGeom>
            <a:solidFill>
              <a:sysClr val="window" lastClr="FFFFFF"/>
            </a:solidFill>
            <a:ln w="571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E498782-ECCA-7E85-354A-1180A321C649}"/>
                </a:ext>
              </a:extLst>
            </p:cNvPr>
            <p:cNvSpPr txBox="1"/>
            <p:nvPr/>
          </p:nvSpPr>
          <p:spPr>
            <a:xfrm>
              <a:off x="111591" y="188902"/>
              <a:ext cx="3444551" cy="1197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Antigen internalisation</a:t>
              </a: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 – The B cell engulfs the antigen–antibody complex by endocytosis.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F72F3B19-E48F-DBF8-78EE-4A110FE8F395}"/>
              </a:ext>
            </a:extLst>
          </p:cNvPr>
          <p:cNvGrpSpPr/>
          <p:nvPr/>
        </p:nvGrpSpPr>
        <p:grpSpPr>
          <a:xfrm rot="20186131">
            <a:off x="-66535" y="591753"/>
            <a:ext cx="6309348" cy="4720762"/>
            <a:chOff x="3104622" y="754633"/>
            <a:chExt cx="5332696" cy="4639086"/>
          </a:xfrm>
        </p:grpSpPr>
        <p:pic>
          <p:nvPicPr>
            <p:cNvPr id="130" name="Picture 129" descr="A yellow and blue object with a black background&#10;&#10;AI-generated content may be incorrect.">
              <a:extLst>
                <a:ext uri="{FF2B5EF4-FFF2-40B4-BE49-F238E27FC236}">
                  <a16:creationId xmlns:a16="http://schemas.microsoft.com/office/drawing/2014/main" id="{D56D6703-D0AC-7D98-3011-FDD4E41419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384389">
              <a:off x="5271662" y="4525934"/>
              <a:ext cx="1542126" cy="867785"/>
            </a:xfrm>
            <a:prstGeom prst="rect">
              <a:avLst/>
            </a:prstGeom>
          </p:spPr>
        </p:pic>
        <p:pic>
          <p:nvPicPr>
            <p:cNvPr id="131" name="Picture 130" descr="A yellow and blue object with a black background&#10;&#10;AI-generated content may be incorrect.">
              <a:extLst>
                <a:ext uri="{FF2B5EF4-FFF2-40B4-BE49-F238E27FC236}">
                  <a16:creationId xmlns:a16="http://schemas.microsoft.com/office/drawing/2014/main" id="{FFA8A70B-AFE3-0B7D-074A-58AEEC4F82F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393" r="46051"/>
            <a:stretch>
              <a:fillRect/>
            </a:stretch>
          </p:blipFill>
          <p:spPr>
            <a:xfrm rot="13440050" flipH="1">
              <a:off x="4553295" y="4219130"/>
              <a:ext cx="724165" cy="758354"/>
            </a:xfrm>
            <a:prstGeom prst="rect">
              <a:avLst/>
            </a:prstGeom>
          </p:spPr>
        </p:pic>
        <p:pic>
          <p:nvPicPr>
            <p:cNvPr id="132" name="Picture 131" descr="A yellow and blue object with a black background&#10;&#10;AI-generated content may be incorrect.">
              <a:extLst>
                <a:ext uri="{FF2B5EF4-FFF2-40B4-BE49-F238E27FC236}">
                  <a16:creationId xmlns:a16="http://schemas.microsoft.com/office/drawing/2014/main" id="{7A01F455-16B1-9F18-42EF-0720773325F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272007" flipH="1">
              <a:off x="3462491" y="3946824"/>
              <a:ext cx="1475057" cy="883693"/>
            </a:xfrm>
            <a:prstGeom prst="rect">
              <a:avLst/>
            </a:prstGeom>
          </p:spPr>
        </p:pic>
        <p:pic>
          <p:nvPicPr>
            <p:cNvPr id="133" name="Picture 132" descr="A yellow and blue object with a black background&#10;&#10;AI-generated content may be incorrect.">
              <a:extLst>
                <a:ext uri="{FF2B5EF4-FFF2-40B4-BE49-F238E27FC236}">
                  <a16:creationId xmlns:a16="http://schemas.microsoft.com/office/drawing/2014/main" id="{CDDC54B6-1D0F-A892-1177-88F01D67EB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393" r="46051"/>
            <a:stretch>
              <a:fillRect/>
            </a:stretch>
          </p:blipFill>
          <p:spPr>
            <a:xfrm rot="2336726">
              <a:off x="7500487" y="2062731"/>
              <a:ext cx="936831" cy="758354"/>
            </a:xfrm>
            <a:prstGeom prst="rect">
              <a:avLst/>
            </a:prstGeom>
          </p:spPr>
        </p:pic>
        <p:pic>
          <p:nvPicPr>
            <p:cNvPr id="134" name="Picture 133" descr="A yellow and blue object with a black background&#10;&#10;AI-generated content may be incorrect.">
              <a:extLst>
                <a:ext uri="{FF2B5EF4-FFF2-40B4-BE49-F238E27FC236}">
                  <a16:creationId xmlns:a16="http://schemas.microsoft.com/office/drawing/2014/main" id="{7348ACC7-B2C7-027A-7F2B-EAF0F21BC3A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393" r="46051"/>
            <a:stretch>
              <a:fillRect/>
            </a:stretch>
          </p:blipFill>
          <p:spPr>
            <a:xfrm rot="611776" flipH="1">
              <a:off x="6036997" y="1217375"/>
              <a:ext cx="871637" cy="758354"/>
            </a:xfrm>
            <a:prstGeom prst="rect">
              <a:avLst/>
            </a:prstGeom>
          </p:spPr>
        </p:pic>
        <p:pic>
          <p:nvPicPr>
            <p:cNvPr id="135" name="Picture 134" descr="A yellow and blue object with a black background&#10;&#10;AI-generated content may be incorrect.">
              <a:extLst>
                <a:ext uri="{FF2B5EF4-FFF2-40B4-BE49-F238E27FC236}">
                  <a16:creationId xmlns:a16="http://schemas.microsoft.com/office/drawing/2014/main" id="{2B6067C0-0F04-301F-6AFE-03E91F10FA6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446652">
              <a:off x="2761271" y="2510902"/>
              <a:ext cx="1570396" cy="883693"/>
            </a:xfrm>
            <a:prstGeom prst="rect">
              <a:avLst/>
            </a:prstGeom>
          </p:spPr>
        </p:pic>
        <p:pic>
          <p:nvPicPr>
            <p:cNvPr id="136" name="Picture 135" descr="A yellow and blue object with a black background&#10;&#10;AI-generated content may be incorrect.">
              <a:extLst>
                <a:ext uri="{FF2B5EF4-FFF2-40B4-BE49-F238E27FC236}">
                  <a16:creationId xmlns:a16="http://schemas.microsoft.com/office/drawing/2014/main" id="{8C91EEEE-01F1-8BBC-C846-5A31A44007E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890916">
              <a:off x="3083168" y="1381229"/>
              <a:ext cx="1570396" cy="883693"/>
            </a:xfrm>
            <a:prstGeom prst="rect">
              <a:avLst/>
            </a:prstGeom>
          </p:spPr>
        </p:pic>
        <p:pic>
          <p:nvPicPr>
            <p:cNvPr id="137" name="Picture 136" descr="A yellow and blue object with a black background&#10;&#10;AI-generated content may be incorrect.">
              <a:extLst>
                <a:ext uri="{FF2B5EF4-FFF2-40B4-BE49-F238E27FC236}">
                  <a16:creationId xmlns:a16="http://schemas.microsoft.com/office/drawing/2014/main" id="{2DD53BA3-FB5F-26A5-D7B8-55295C4763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9356" y="754633"/>
              <a:ext cx="1542126" cy="867785"/>
            </a:xfrm>
            <a:prstGeom prst="rect">
              <a:avLst/>
            </a:prstGeom>
          </p:spPr>
        </p:pic>
        <p:pic>
          <p:nvPicPr>
            <p:cNvPr id="138" name="Picture 137" descr="A yellow and blue object with a black background&#10;&#10;AI-generated content may be incorrect.">
              <a:extLst>
                <a:ext uri="{FF2B5EF4-FFF2-40B4-BE49-F238E27FC236}">
                  <a16:creationId xmlns:a16="http://schemas.microsoft.com/office/drawing/2014/main" id="{A354768D-CBAC-3D9E-C88B-0F55EB369AC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393" r="46051"/>
            <a:stretch>
              <a:fillRect/>
            </a:stretch>
          </p:blipFill>
          <p:spPr>
            <a:xfrm rot="20654336">
              <a:off x="4046693" y="1059030"/>
              <a:ext cx="936831" cy="758354"/>
            </a:xfrm>
            <a:prstGeom prst="rect">
              <a:avLst/>
            </a:prstGeom>
          </p:spPr>
        </p:pic>
        <p:pic>
          <p:nvPicPr>
            <p:cNvPr id="139" name="Picture 138">
              <a:extLst>
                <a:ext uri="{FF2B5EF4-FFF2-40B4-BE49-F238E27FC236}">
                  <a16:creationId xmlns:a16="http://schemas.microsoft.com/office/drawing/2014/main" id="{C1967EF6-6FA1-9FB2-310F-4B83577702D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961" b="89974" l="293" r="96973">
                          <a14:foregroundMark x1="5273" y1="30794" x2="391" y2="37109"/>
                          <a14:foregroundMark x1="391" y1="37109" x2="3711" y2="49284"/>
                          <a14:foregroundMark x1="3711" y1="49284" x2="9961" y2="55729"/>
                          <a14:foregroundMark x1="9961" y1="55729" x2="6641" y2="31901"/>
                          <a14:foregroundMark x1="7324" y1="29427" x2="1270" y2="43424"/>
                          <a14:foregroundMark x1="293" y1="38216" x2="2734" y2="43424"/>
                          <a14:foregroundMark x1="91895" y1="44206" x2="96973" y2="54818"/>
                          <a14:foregroundMark x1="96973" y1="54818" x2="88770" y2="65169"/>
                        </a14:backgroundRemoval>
                      </a14:imgEffect>
                    </a14:imgLayer>
                  </a14:imgProps>
                </a:ext>
              </a:extLst>
            </a:blip>
            <a:srcRect t="20479" b="25227"/>
            <a:stretch>
              <a:fillRect/>
            </a:stretch>
          </p:blipFill>
          <p:spPr>
            <a:xfrm>
              <a:off x="3740918" y="1204152"/>
              <a:ext cx="4572000" cy="3723487"/>
            </a:xfrm>
            <a:prstGeom prst="rect">
              <a:avLst/>
            </a:prstGeom>
          </p:spPr>
        </p:pic>
        <p:pic>
          <p:nvPicPr>
            <p:cNvPr id="140" name="Picture 139">
              <a:extLst>
                <a:ext uri="{FF2B5EF4-FFF2-40B4-BE49-F238E27FC236}">
                  <a16:creationId xmlns:a16="http://schemas.microsoft.com/office/drawing/2014/main" id="{388ED488-5B27-9FEB-3CB3-C7291676583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alphaModFix amt="20000"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961" b="89974" l="293" r="96973">
                          <a14:foregroundMark x1="3258" y1="47624" x2="3410" y2="48180"/>
                          <a14:foregroundMark x1="1757" y1="42118" x2="2369" y2="44364"/>
                          <a14:foregroundMark x1="1589" y1="41503" x2="1425" y2="40900"/>
                          <a14:foregroundMark x1="1004" y1="39356" x2="1303" y2="40452"/>
                          <a14:foregroundMark x1="8882" y1="54616" x2="9961" y2="55729"/>
                          <a14:foregroundMark x1="9591" y1="53072" x2="6641" y2="31901"/>
                          <a14:foregroundMark x1="9961" y1="55729" x2="9920" y2="55438"/>
                          <a14:foregroundMark x1="2041" y1="41642" x2="1270" y2="43424"/>
                          <a14:foregroundMark x1="2929" y1="39589" x2="2408" y2="40794"/>
                          <a14:foregroundMark x1="6735" y1="30789" x2="4198" y2="36654"/>
                          <a14:foregroundMark x1="1875" y1="41591" x2="2734" y2="43424"/>
                          <a14:foregroundMark x1="816" y1="39333" x2="1347" y2="40466"/>
                          <a14:backgroundMark x1="3906" y1="36654" x2="3906" y2="36654"/>
                          <a14:backgroundMark x1="3906" y1="36654" x2="7617" y2="28971"/>
                          <a14:backgroundMark x1="7617" y1="28971" x2="36719" y2="23828"/>
                          <a14:backgroundMark x1="36719" y1="23828" x2="80176" y2="35938"/>
                          <a14:backgroundMark x1="80176" y1="35938" x2="90039" y2="42188"/>
                          <a14:backgroundMark x1="90039" y1="42188" x2="95898" y2="48568"/>
                          <a14:backgroundMark x1="95898" y1="48568" x2="95313" y2="58659"/>
                          <a14:backgroundMark x1="95313" y1="58659" x2="86035" y2="68555"/>
                          <a14:backgroundMark x1="86035" y1="68555" x2="66211" y2="71810"/>
                          <a14:backgroundMark x1="66211" y1="71810" x2="34277" y2="67904"/>
                          <a14:backgroundMark x1="34277" y1="67904" x2="20996" y2="63151"/>
                          <a14:backgroundMark x1="20996" y1="63151" x2="2734" y2="48698"/>
                          <a14:backgroundMark x1="2734" y1="48698" x2="4102" y2="35417"/>
                          <a14:backgroundMark x1="2051" y1="46875" x2="2441" y2="31120"/>
                          <a14:backgroundMark x1="2441" y1="31120" x2="195" y2="39258"/>
                          <a14:backgroundMark x1="1367" y1="44336" x2="1074" y2="37109"/>
                          <a14:backgroundMark x1="3125" y1="41016" x2="2539" y2="41797"/>
                          <a14:backgroundMark x1="3906" y1="46549" x2="1074" y2="40234"/>
                          <a14:backgroundMark x1="2930" y1="33984" x2="6738" y2="28906"/>
                          <a14:backgroundMark x1="41602" y1="23307" x2="66309" y2="28841"/>
                          <a14:backgroundMark x1="66309" y1="28841" x2="81934" y2="36654"/>
                          <a14:backgroundMark x1="79199" y1="34766" x2="67188" y2="26888"/>
                        </a14:backgroundRemoval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rcRect l="3800" t="20479" b="25227"/>
            <a:stretch>
              <a:fillRect/>
            </a:stretch>
          </p:blipFill>
          <p:spPr>
            <a:xfrm>
              <a:off x="4096352" y="1545069"/>
              <a:ext cx="3861132" cy="3104506"/>
            </a:xfrm>
            <a:prstGeom prst="rect">
              <a:avLst/>
            </a:prstGeom>
          </p:spPr>
        </p:pic>
        <p:pic>
          <p:nvPicPr>
            <p:cNvPr id="141" name="Picture 140" descr="A colorful art of a blue and orange circle&#10;&#10;AI-generated content may be incorrect.">
              <a:extLst>
                <a:ext uri="{FF2B5EF4-FFF2-40B4-BE49-F238E27FC236}">
                  <a16:creationId xmlns:a16="http://schemas.microsoft.com/office/drawing/2014/main" id="{A647B30C-91E4-E992-2344-3C4FF7741A6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>
                          <a14:foregroundMark x1="14286" y1="38378" x2="14286" y2="38378"/>
                          <a14:foregroundMark x1="14286" y1="38378" x2="14286" y2="68108"/>
                          <a14:foregroundMark x1="14286" y1="68108" x2="54887" y2="75676"/>
                          <a14:foregroundMark x1="54887" y1="75676" x2="88722" y2="62703"/>
                          <a14:foregroundMark x1="88722" y1="62703" x2="71429" y2="27027"/>
                          <a14:foregroundMark x1="71429" y1="27027" x2="21053" y2="21622"/>
                          <a14:foregroundMark x1="21053" y1="21622" x2="15789" y2="35135"/>
                          <a14:foregroundMark x1="27068" y1="20000" x2="65414" y2="17838"/>
                          <a14:foregroundMark x1="65414" y1="17838" x2="69173" y2="21081"/>
                          <a14:foregroundMark x1="57143" y1="16757" x2="57143" y2="16757"/>
                          <a14:foregroundMark x1="43609" y1="16216" x2="43609" y2="16216"/>
                          <a14:foregroundMark x1="54887" y1="84865" x2="54887" y2="84865"/>
                          <a14:foregroundMark x1="54887" y1="84865" x2="78195" y2="65405"/>
                          <a14:foregroundMark x1="37594" y1="16216" x2="51880" y2="1621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577037" y="1537025"/>
              <a:ext cx="1423382" cy="1979892"/>
            </a:xfrm>
            <a:prstGeom prst="rect">
              <a:avLst/>
            </a:prstGeom>
          </p:spPr>
        </p:pic>
        <p:pic>
          <p:nvPicPr>
            <p:cNvPr id="142" name="Picture 141">
              <a:extLst>
                <a:ext uri="{FF2B5EF4-FFF2-40B4-BE49-F238E27FC236}">
                  <a16:creationId xmlns:a16="http://schemas.microsoft.com/office/drawing/2014/main" id="{734D9A4E-3D34-5C6D-6B3A-7175623057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alphaModFix amt="34000"/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9447847">
              <a:off x="4141598" y="2486945"/>
              <a:ext cx="1158486" cy="1519739"/>
            </a:xfrm>
            <a:prstGeom prst="rect">
              <a:avLst/>
            </a:prstGeom>
          </p:spPr>
        </p:pic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8B1B8158-468C-87EC-B58B-48F401989713}"/>
                </a:ext>
              </a:extLst>
            </p:cNvPr>
            <p:cNvSpPr/>
            <p:nvPr/>
          </p:nvSpPr>
          <p:spPr>
            <a:xfrm>
              <a:off x="6481104" y="2579698"/>
              <a:ext cx="762000" cy="714375"/>
            </a:xfrm>
            <a:prstGeom prst="ellipse">
              <a:avLst/>
            </a:prstGeom>
            <a:solidFill>
              <a:srgbClr val="156082">
                <a:alpha val="38039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7DDBB3BD-760B-1BE3-7A9D-5670A307AE64}"/>
                </a:ext>
              </a:extLst>
            </p:cNvPr>
            <p:cNvSpPr/>
            <p:nvPr/>
          </p:nvSpPr>
          <p:spPr>
            <a:xfrm>
              <a:off x="5682125" y="3571827"/>
              <a:ext cx="762000" cy="714375"/>
            </a:xfrm>
            <a:prstGeom prst="ellipse">
              <a:avLst/>
            </a:prstGeom>
            <a:solidFill>
              <a:srgbClr val="156082">
                <a:alpha val="38039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5A2986AA-40D9-8399-CE63-59F3D82CE625}"/>
                </a:ext>
              </a:extLst>
            </p:cNvPr>
            <p:cNvSpPr/>
            <p:nvPr/>
          </p:nvSpPr>
          <p:spPr>
            <a:xfrm>
              <a:off x="7059195" y="3489022"/>
              <a:ext cx="762000" cy="714375"/>
            </a:xfrm>
            <a:prstGeom prst="ellipse">
              <a:avLst/>
            </a:prstGeom>
            <a:solidFill>
              <a:srgbClr val="156082">
                <a:alpha val="38039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DFBCACAD-5FBA-9F12-1E36-0C3AE2644B85}"/>
              </a:ext>
            </a:extLst>
          </p:cNvPr>
          <p:cNvGrpSpPr/>
          <p:nvPr/>
        </p:nvGrpSpPr>
        <p:grpSpPr>
          <a:xfrm>
            <a:off x="5184576" y="1859039"/>
            <a:ext cx="1409615" cy="1368929"/>
            <a:chOff x="3018873" y="-5628020"/>
            <a:chExt cx="1409615" cy="1368929"/>
          </a:xfrm>
        </p:grpSpPr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BB121A31-B97F-2D04-5A37-17DC72B84225}"/>
                </a:ext>
              </a:extLst>
            </p:cNvPr>
            <p:cNvSpPr/>
            <p:nvPr/>
          </p:nvSpPr>
          <p:spPr>
            <a:xfrm>
              <a:off x="3018873" y="-5628020"/>
              <a:ext cx="1409615" cy="1368929"/>
            </a:xfrm>
            <a:prstGeom prst="ellipse">
              <a:avLst/>
            </a:prstGeom>
            <a:solidFill>
              <a:schemeClr val="tx1"/>
            </a:solidFill>
            <a:ln w="101600">
              <a:solidFill>
                <a:srgbClr val="D55E9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pic>
          <p:nvPicPr>
            <p:cNvPr id="147" name="Picture 146">
              <a:extLst>
                <a:ext uri="{FF2B5EF4-FFF2-40B4-BE49-F238E27FC236}">
                  <a16:creationId xmlns:a16="http://schemas.microsoft.com/office/drawing/2014/main" id="{2A86C50D-BFB7-756A-08DB-0F8F59B30E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 rot="9075520">
              <a:off x="3076325" y="-5270075"/>
              <a:ext cx="1286452" cy="568557"/>
            </a:xfrm>
            <a:prstGeom prst="rect">
              <a:avLst/>
            </a:prstGeom>
          </p:spPr>
        </p:pic>
      </p:grpSp>
      <p:pic>
        <p:nvPicPr>
          <p:cNvPr id="163" name="Picture 162">
            <a:extLst>
              <a:ext uri="{FF2B5EF4-FFF2-40B4-BE49-F238E27FC236}">
                <a16:creationId xmlns:a16="http://schemas.microsoft.com/office/drawing/2014/main" id="{9BC16A60-BB81-8A9F-18F4-907ACD1B7F0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833030" y="1953535"/>
            <a:ext cx="1511939" cy="1475360"/>
          </a:xfrm>
          <a:prstGeom prst="rect">
            <a:avLst/>
          </a:prstGeom>
        </p:spPr>
      </p:pic>
      <p:pic>
        <p:nvPicPr>
          <p:cNvPr id="164" name="Picture 163">
            <a:extLst>
              <a:ext uri="{FF2B5EF4-FFF2-40B4-BE49-F238E27FC236}">
                <a16:creationId xmlns:a16="http://schemas.microsoft.com/office/drawing/2014/main" id="{15720F97-6720-6FB5-895D-078BA7B2572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2514114">
            <a:off x="5841802" y="2051262"/>
            <a:ext cx="1097767" cy="989567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01C01500-4409-2286-502E-77561BA83FA7}"/>
              </a:ext>
            </a:extLst>
          </p:cNvPr>
          <p:cNvGrpSpPr/>
          <p:nvPr/>
        </p:nvGrpSpPr>
        <p:grpSpPr>
          <a:xfrm>
            <a:off x="7436400" y="1940343"/>
            <a:ext cx="4647101" cy="1917013"/>
            <a:chOff x="102351" y="177233"/>
            <a:chExt cx="3453791" cy="1583618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BC83D7EF-AF4F-DA15-FA03-F9457676D544}"/>
                </a:ext>
              </a:extLst>
            </p:cNvPr>
            <p:cNvSpPr/>
            <p:nvPr/>
          </p:nvSpPr>
          <p:spPr>
            <a:xfrm>
              <a:off x="102351" y="177233"/>
              <a:ext cx="3395698" cy="1256382"/>
            </a:xfrm>
            <a:prstGeom prst="roundRect">
              <a:avLst>
                <a:gd name="adj" fmla="val 9012"/>
              </a:avLst>
            </a:prstGeom>
            <a:solidFill>
              <a:sysClr val="window" lastClr="FFFFFF"/>
            </a:solidFill>
            <a:ln w="571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64F2399-5934-1BAC-3E28-9F0C8C6F91B5}"/>
                </a:ext>
              </a:extLst>
            </p:cNvPr>
            <p:cNvSpPr txBox="1"/>
            <p:nvPr/>
          </p:nvSpPr>
          <p:spPr>
            <a:xfrm>
              <a:off x="111591" y="188902"/>
              <a:ext cx="3444551" cy="15719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Antigen presentation</a:t>
              </a: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 – The antigen is processed and fragments are displayed on the B cell surface attached to MHC class II molecules.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65" name="Picture 164">
            <a:extLst>
              <a:ext uri="{FF2B5EF4-FFF2-40B4-BE49-F238E27FC236}">
                <a16:creationId xmlns:a16="http://schemas.microsoft.com/office/drawing/2014/main" id="{2484F4A9-F7B6-7F70-CA7B-7EE824B4895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5400000">
            <a:off x="5496511" y="1004407"/>
            <a:ext cx="4567398" cy="3191849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FCE1D33E-25E6-BDB4-C69E-D3B04D321E8B}"/>
              </a:ext>
            </a:extLst>
          </p:cNvPr>
          <p:cNvGrpSpPr/>
          <p:nvPr/>
        </p:nvGrpSpPr>
        <p:grpSpPr>
          <a:xfrm>
            <a:off x="137756" y="4971887"/>
            <a:ext cx="5082974" cy="1189160"/>
            <a:chOff x="102351" y="177233"/>
            <a:chExt cx="3453791" cy="1256382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12336256-39D7-21EE-0BFC-A880B3B0BD82}"/>
                </a:ext>
              </a:extLst>
            </p:cNvPr>
            <p:cNvSpPr/>
            <p:nvPr/>
          </p:nvSpPr>
          <p:spPr>
            <a:xfrm>
              <a:off x="102351" y="177233"/>
              <a:ext cx="3395698" cy="1256382"/>
            </a:xfrm>
            <a:prstGeom prst="roundRect">
              <a:avLst>
                <a:gd name="adj" fmla="val 9012"/>
              </a:avLst>
            </a:prstGeom>
            <a:solidFill>
              <a:sysClr val="window" lastClr="FFFFFF"/>
            </a:solidFill>
            <a:ln w="571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41C76C4-52D6-138B-EC62-B1F84351D6B3}"/>
                </a:ext>
              </a:extLst>
            </p:cNvPr>
            <p:cNvSpPr txBox="1"/>
            <p:nvPr/>
          </p:nvSpPr>
          <p:spPr>
            <a:xfrm>
              <a:off x="111591" y="188902"/>
              <a:ext cx="3444551" cy="1197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T helper cell binding</a:t>
              </a: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 – A T helper cell with a complementary T cell receptor binds to the antigen–MHC complex on the B cell.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6" name="TextBox 165">
            <a:extLst>
              <a:ext uri="{FF2B5EF4-FFF2-40B4-BE49-F238E27FC236}">
                <a16:creationId xmlns:a16="http://schemas.microsoft.com/office/drawing/2014/main" id="{489AD096-8E0F-334B-F75B-661F4B507A67}"/>
              </a:ext>
            </a:extLst>
          </p:cNvPr>
          <p:cNvSpPr txBox="1"/>
          <p:nvPr/>
        </p:nvSpPr>
        <p:spPr>
          <a:xfrm>
            <a:off x="8352881" y="2307972"/>
            <a:ext cx="1837368" cy="46166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 Helper Cell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AFD7136-8696-1310-7840-D4E1EB97284F}"/>
              </a:ext>
            </a:extLst>
          </p:cNvPr>
          <p:cNvGrpSpPr/>
          <p:nvPr/>
        </p:nvGrpSpPr>
        <p:grpSpPr>
          <a:xfrm>
            <a:off x="135418" y="446461"/>
            <a:ext cx="5082974" cy="1189160"/>
            <a:chOff x="102351" y="177233"/>
            <a:chExt cx="3453791" cy="1256382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E8FF6877-D5C5-F22A-FDC4-2CDE9F7CFFEB}"/>
                </a:ext>
              </a:extLst>
            </p:cNvPr>
            <p:cNvSpPr/>
            <p:nvPr/>
          </p:nvSpPr>
          <p:spPr>
            <a:xfrm>
              <a:off x="102351" y="177233"/>
              <a:ext cx="3395698" cy="1256382"/>
            </a:xfrm>
            <a:prstGeom prst="roundRect">
              <a:avLst>
                <a:gd name="adj" fmla="val 9012"/>
              </a:avLst>
            </a:prstGeom>
            <a:solidFill>
              <a:sysClr val="window" lastClr="FFFFFF"/>
            </a:solidFill>
            <a:ln w="571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B4787BA-AB4B-671B-5F4A-F697F00955A9}"/>
                </a:ext>
              </a:extLst>
            </p:cNvPr>
            <p:cNvSpPr txBox="1"/>
            <p:nvPr/>
          </p:nvSpPr>
          <p:spPr>
            <a:xfrm>
              <a:off x="111591" y="188902"/>
              <a:ext cx="3444551" cy="1197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Co-stimulation and cytokine release</a:t>
              </a: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 – The T helper cell releases cytokines that fully activate the B cell.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04CD32F8-BF0E-2962-70B9-10C8FB927AC3}"/>
              </a:ext>
            </a:extLst>
          </p:cNvPr>
          <p:cNvGrpSpPr/>
          <p:nvPr/>
        </p:nvGrpSpPr>
        <p:grpSpPr>
          <a:xfrm>
            <a:off x="5083579" y="3546544"/>
            <a:ext cx="2768391" cy="1309490"/>
            <a:chOff x="4714115" y="4028218"/>
            <a:chExt cx="2768391" cy="1309490"/>
          </a:xfrm>
        </p:grpSpPr>
        <p:sp>
          <p:nvSpPr>
            <p:cNvPr id="168" name="Oval 167">
              <a:extLst>
                <a:ext uri="{FF2B5EF4-FFF2-40B4-BE49-F238E27FC236}">
                  <a16:creationId xmlns:a16="http://schemas.microsoft.com/office/drawing/2014/main" id="{50413563-B027-1E47-C562-FB0F9693BF0D}"/>
                </a:ext>
              </a:extLst>
            </p:cNvPr>
            <p:cNvSpPr/>
            <p:nvPr/>
          </p:nvSpPr>
          <p:spPr>
            <a:xfrm>
              <a:off x="7206916" y="4446015"/>
              <a:ext cx="253630" cy="246301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69" name="Oval 168">
              <a:extLst>
                <a:ext uri="{FF2B5EF4-FFF2-40B4-BE49-F238E27FC236}">
                  <a16:creationId xmlns:a16="http://schemas.microsoft.com/office/drawing/2014/main" id="{434697E9-B938-607E-6C4E-BBE81C363D33}"/>
                </a:ext>
              </a:extLst>
            </p:cNvPr>
            <p:cNvSpPr/>
            <p:nvPr/>
          </p:nvSpPr>
          <p:spPr>
            <a:xfrm>
              <a:off x="6398123" y="4692316"/>
              <a:ext cx="253630" cy="246301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276767EA-AA0F-8044-3B7D-963FBFE85EF5}"/>
                </a:ext>
              </a:extLst>
            </p:cNvPr>
            <p:cNvSpPr/>
            <p:nvPr/>
          </p:nvSpPr>
          <p:spPr>
            <a:xfrm>
              <a:off x="4714115" y="4113131"/>
              <a:ext cx="253630" cy="246301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810AB2F9-D039-AB19-E536-20DD5115D78E}"/>
                </a:ext>
              </a:extLst>
            </p:cNvPr>
            <p:cNvSpPr/>
            <p:nvPr/>
          </p:nvSpPr>
          <p:spPr>
            <a:xfrm>
              <a:off x="6171172" y="4151368"/>
              <a:ext cx="253630" cy="246301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72" name="Oval 171">
              <a:extLst>
                <a:ext uri="{FF2B5EF4-FFF2-40B4-BE49-F238E27FC236}">
                  <a16:creationId xmlns:a16="http://schemas.microsoft.com/office/drawing/2014/main" id="{ABD171B6-1791-0827-FF17-F9F24BD532C8}"/>
                </a:ext>
              </a:extLst>
            </p:cNvPr>
            <p:cNvSpPr/>
            <p:nvPr/>
          </p:nvSpPr>
          <p:spPr>
            <a:xfrm>
              <a:off x="5543083" y="4421212"/>
              <a:ext cx="253630" cy="246301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73" name="Oval 172">
              <a:extLst>
                <a:ext uri="{FF2B5EF4-FFF2-40B4-BE49-F238E27FC236}">
                  <a16:creationId xmlns:a16="http://schemas.microsoft.com/office/drawing/2014/main" id="{752DD00F-9A98-717F-53EB-3CC48355A1AB}"/>
                </a:ext>
              </a:extLst>
            </p:cNvPr>
            <p:cNvSpPr/>
            <p:nvPr/>
          </p:nvSpPr>
          <p:spPr>
            <a:xfrm>
              <a:off x="5166396" y="4028218"/>
              <a:ext cx="253630" cy="246301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74" name="TextBox 173">
              <a:extLst>
                <a:ext uri="{FF2B5EF4-FFF2-40B4-BE49-F238E27FC236}">
                  <a16:creationId xmlns:a16="http://schemas.microsoft.com/office/drawing/2014/main" id="{88795D16-2233-7DC1-E884-D9F83AC8C56E}"/>
                </a:ext>
              </a:extLst>
            </p:cNvPr>
            <p:cNvSpPr txBox="1"/>
            <p:nvPr/>
          </p:nvSpPr>
          <p:spPr>
            <a:xfrm>
              <a:off x="5821000" y="4876043"/>
              <a:ext cx="1661506" cy="46166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Cytokines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997C179-5003-EDCB-EB35-E385DC34A689}"/>
              </a:ext>
            </a:extLst>
          </p:cNvPr>
          <p:cNvGrpSpPr/>
          <p:nvPr/>
        </p:nvGrpSpPr>
        <p:grpSpPr>
          <a:xfrm>
            <a:off x="93343" y="2341690"/>
            <a:ext cx="5082974" cy="1189160"/>
            <a:chOff x="102351" y="177233"/>
            <a:chExt cx="3453791" cy="1256382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7CA52041-2ACD-DDE0-C38D-CFEBF8E1C35C}"/>
                </a:ext>
              </a:extLst>
            </p:cNvPr>
            <p:cNvSpPr/>
            <p:nvPr/>
          </p:nvSpPr>
          <p:spPr>
            <a:xfrm>
              <a:off x="102351" y="177233"/>
              <a:ext cx="3395698" cy="1256382"/>
            </a:xfrm>
            <a:prstGeom prst="roundRect">
              <a:avLst>
                <a:gd name="adj" fmla="val 9012"/>
              </a:avLst>
            </a:prstGeom>
            <a:solidFill>
              <a:sysClr val="window" lastClr="FFFFFF"/>
            </a:solidFill>
            <a:ln w="571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C5B9C26-F880-4D72-7E80-D1E546426F19}"/>
                </a:ext>
              </a:extLst>
            </p:cNvPr>
            <p:cNvSpPr txBox="1"/>
            <p:nvPr/>
          </p:nvSpPr>
          <p:spPr>
            <a:xfrm>
              <a:off x="111591" y="188902"/>
              <a:ext cx="3444551" cy="1197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Clonal expansion</a:t>
              </a: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 – The activated B cell divides by mitosis to form many genetically identical cells.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1DD6E00B-4FA8-8979-8D14-AC58AD91081D}"/>
              </a:ext>
            </a:extLst>
          </p:cNvPr>
          <p:cNvGrpSpPr/>
          <p:nvPr/>
        </p:nvGrpSpPr>
        <p:grpSpPr>
          <a:xfrm>
            <a:off x="6659011" y="391773"/>
            <a:ext cx="5264024" cy="5580899"/>
            <a:chOff x="11506257" y="-6977140"/>
            <a:chExt cx="5264024" cy="5580899"/>
          </a:xfrm>
        </p:grpSpPr>
        <p:grpSp>
          <p:nvGrpSpPr>
            <p:cNvPr id="176" name="Group 175">
              <a:extLst>
                <a:ext uri="{FF2B5EF4-FFF2-40B4-BE49-F238E27FC236}">
                  <a16:creationId xmlns:a16="http://schemas.microsoft.com/office/drawing/2014/main" id="{F202E136-6E60-ED09-2BEA-998F21D72A98}"/>
                </a:ext>
              </a:extLst>
            </p:cNvPr>
            <p:cNvGrpSpPr/>
            <p:nvPr/>
          </p:nvGrpSpPr>
          <p:grpSpPr>
            <a:xfrm rot="20186131">
              <a:off x="12862461" y="-4763635"/>
              <a:ext cx="1940715" cy="1832839"/>
              <a:chOff x="3104622" y="754633"/>
              <a:chExt cx="5332696" cy="4639086"/>
            </a:xfrm>
          </p:grpSpPr>
          <p:pic>
            <p:nvPicPr>
              <p:cNvPr id="262" name="Picture 261" descr="A yellow and blue object with a black background&#10;&#10;AI-generated content may be incorrect.">
                <a:extLst>
                  <a:ext uri="{FF2B5EF4-FFF2-40B4-BE49-F238E27FC236}">
                    <a16:creationId xmlns:a16="http://schemas.microsoft.com/office/drawing/2014/main" id="{1BBC1FE5-91F1-2360-AABA-E1BEB9E0B5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1384389">
                <a:off x="5271662" y="4525934"/>
                <a:ext cx="1542126" cy="867785"/>
              </a:xfrm>
              <a:prstGeom prst="rect">
                <a:avLst/>
              </a:prstGeom>
            </p:spPr>
          </p:pic>
          <p:pic>
            <p:nvPicPr>
              <p:cNvPr id="263" name="Picture 262" descr="A yellow and blue object with a black background&#10;&#10;AI-generated content may be incorrect.">
                <a:extLst>
                  <a:ext uri="{FF2B5EF4-FFF2-40B4-BE49-F238E27FC236}">
                    <a16:creationId xmlns:a16="http://schemas.microsoft.com/office/drawing/2014/main" id="{8D18ABF7-5C62-36A9-D970-9497601E91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2393" r="46051"/>
              <a:stretch>
                <a:fillRect/>
              </a:stretch>
            </p:blipFill>
            <p:spPr>
              <a:xfrm rot="13440050" flipH="1">
                <a:off x="4553295" y="4219130"/>
                <a:ext cx="724165" cy="758354"/>
              </a:xfrm>
              <a:prstGeom prst="rect">
                <a:avLst/>
              </a:prstGeom>
            </p:spPr>
          </p:pic>
          <p:pic>
            <p:nvPicPr>
              <p:cNvPr id="264" name="Picture 263" descr="A yellow and blue object with a black background&#10;&#10;AI-generated content may be incorrect.">
                <a:extLst>
                  <a:ext uri="{FF2B5EF4-FFF2-40B4-BE49-F238E27FC236}">
                    <a16:creationId xmlns:a16="http://schemas.microsoft.com/office/drawing/2014/main" id="{2797F337-E3E3-C70C-41E4-ED906EB613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5272007" flipH="1">
                <a:off x="3462491" y="3946824"/>
                <a:ext cx="1475057" cy="883693"/>
              </a:xfrm>
              <a:prstGeom prst="rect">
                <a:avLst/>
              </a:prstGeom>
            </p:spPr>
          </p:pic>
          <p:pic>
            <p:nvPicPr>
              <p:cNvPr id="265" name="Picture 264" descr="A yellow and blue object with a black background&#10;&#10;AI-generated content may be incorrect.">
                <a:extLst>
                  <a:ext uri="{FF2B5EF4-FFF2-40B4-BE49-F238E27FC236}">
                    <a16:creationId xmlns:a16="http://schemas.microsoft.com/office/drawing/2014/main" id="{1C7382CA-804D-3224-BA15-97879D46F9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2393" r="46051"/>
              <a:stretch>
                <a:fillRect/>
              </a:stretch>
            </p:blipFill>
            <p:spPr>
              <a:xfrm rot="2336726">
                <a:off x="7500487" y="2062731"/>
                <a:ext cx="936831" cy="758354"/>
              </a:xfrm>
              <a:prstGeom prst="rect">
                <a:avLst/>
              </a:prstGeom>
            </p:spPr>
          </p:pic>
          <p:pic>
            <p:nvPicPr>
              <p:cNvPr id="266" name="Picture 265" descr="A yellow and blue object with a black background&#10;&#10;AI-generated content may be incorrect.">
                <a:extLst>
                  <a:ext uri="{FF2B5EF4-FFF2-40B4-BE49-F238E27FC236}">
                    <a16:creationId xmlns:a16="http://schemas.microsoft.com/office/drawing/2014/main" id="{AC8899BB-5288-AC29-F3D9-DE6DF2BB2D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2393" r="46051"/>
              <a:stretch>
                <a:fillRect/>
              </a:stretch>
            </p:blipFill>
            <p:spPr>
              <a:xfrm rot="611776" flipH="1">
                <a:off x="6036997" y="1217375"/>
                <a:ext cx="871637" cy="758354"/>
              </a:xfrm>
              <a:prstGeom prst="rect">
                <a:avLst/>
              </a:prstGeom>
            </p:spPr>
          </p:pic>
          <p:pic>
            <p:nvPicPr>
              <p:cNvPr id="267" name="Picture 266" descr="A yellow and blue object with a black background&#10;&#10;AI-generated content may be incorrect.">
                <a:extLst>
                  <a:ext uri="{FF2B5EF4-FFF2-40B4-BE49-F238E27FC236}">
                    <a16:creationId xmlns:a16="http://schemas.microsoft.com/office/drawing/2014/main" id="{AF9ACD23-56AF-51B8-0C03-7D46039A1A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5446652">
                <a:off x="2761271" y="2510902"/>
                <a:ext cx="1570396" cy="883693"/>
              </a:xfrm>
              <a:prstGeom prst="rect">
                <a:avLst/>
              </a:prstGeom>
            </p:spPr>
          </p:pic>
          <p:pic>
            <p:nvPicPr>
              <p:cNvPr id="268" name="Picture 267" descr="A yellow and blue object with a black background&#10;&#10;AI-generated content may be incorrect.">
                <a:extLst>
                  <a:ext uri="{FF2B5EF4-FFF2-40B4-BE49-F238E27FC236}">
                    <a16:creationId xmlns:a16="http://schemas.microsoft.com/office/drawing/2014/main" id="{D0C039C9-3EE8-2BA4-F6C9-5769CB4941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890916">
                <a:off x="3083168" y="1381229"/>
                <a:ext cx="1570396" cy="883693"/>
              </a:xfrm>
              <a:prstGeom prst="rect">
                <a:avLst/>
              </a:prstGeom>
            </p:spPr>
          </p:pic>
          <p:pic>
            <p:nvPicPr>
              <p:cNvPr id="269" name="Picture 268" descr="A yellow and blue object with a black background&#10;&#10;AI-generated content may be incorrect.">
                <a:extLst>
                  <a:ext uri="{FF2B5EF4-FFF2-40B4-BE49-F238E27FC236}">
                    <a16:creationId xmlns:a16="http://schemas.microsoft.com/office/drawing/2014/main" id="{E54DE432-4241-694D-6CE9-8E252BF55B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29356" y="754633"/>
                <a:ext cx="1542126" cy="867785"/>
              </a:xfrm>
              <a:prstGeom prst="rect">
                <a:avLst/>
              </a:prstGeom>
            </p:spPr>
          </p:pic>
          <p:pic>
            <p:nvPicPr>
              <p:cNvPr id="270" name="Picture 269" descr="A yellow and blue object with a black background&#10;&#10;AI-generated content may be incorrect.">
                <a:extLst>
                  <a:ext uri="{FF2B5EF4-FFF2-40B4-BE49-F238E27FC236}">
                    <a16:creationId xmlns:a16="http://schemas.microsoft.com/office/drawing/2014/main" id="{38E4C971-2188-7961-8C72-CE196C8C43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2393" r="46051"/>
              <a:stretch>
                <a:fillRect/>
              </a:stretch>
            </p:blipFill>
            <p:spPr>
              <a:xfrm rot="20654336">
                <a:off x="4046693" y="1059030"/>
                <a:ext cx="936831" cy="758354"/>
              </a:xfrm>
              <a:prstGeom prst="rect">
                <a:avLst/>
              </a:prstGeom>
            </p:spPr>
          </p:pic>
          <p:pic>
            <p:nvPicPr>
              <p:cNvPr id="271" name="Picture 270">
                <a:extLst>
                  <a:ext uri="{FF2B5EF4-FFF2-40B4-BE49-F238E27FC236}">
                    <a16:creationId xmlns:a16="http://schemas.microsoft.com/office/drawing/2014/main" id="{F20BCCC4-BA2F-D34D-C91C-F9A1F41BCE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9961" b="89974" l="293" r="96973">
                            <a14:foregroundMark x1="5273" y1="30794" x2="391" y2="37109"/>
                            <a14:foregroundMark x1="391" y1="37109" x2="3711" y2="49284"/>
                            <a14:foregroundMark x1="3711" y1="49284" x2="9961" y2="55729"/>
                            <a14:foregroundMark x1="9961" y1="55729" x2="6641" y2="31901"/>
                            <a14:foregroundMark x1="7324" y1="29427" x2="1270" y2="43424"/>
                            <a14:foregroundMark x1="293" y1="38216" x2="2734" y2="43424"/>
                            <a14:foregroundMark x1="91895" y1="44206" x2="96973" y2="54818"/>
                            <a14:foregroundMark x1="96973" y1="54818" x2="88770" y2="65169"/>
                          </a14:backgroundRemoval>
                        </a14:imgEffect>
                      </a14:imgLayer>
                    </a14:imgProps>
                  </a:ext>
                </a:extLst>
              </a:blip>
              <a:srcRect t="20479" b="25227"/>
              <a:stretch>
                <a:fillRect/>
              </a:stretch>
            </p:blipFill>
            <p:spPr>
              <a:xfrm>
                <a:off x="3740918" y="1204152"/>
                <a:ext cx="4572000" cy="3723487"/>
              </a:xfrm>
              <a:prstGeom prst="rect">
                <a:avLst/>
              </a:prstGeom>
            </p:spPr>
          </p:pic>
          <p:pic>
            <p:nvPicPr>
              <p:cNvPr id="272" name="Picture 271">
                <a:extLst>
                  <a:ext uri="{FF2B5EF4-FFF2-40B4-BE49-F238E27FC236}">
                    <a16:creationId xmlns:a16="http://schemas.microsoft.com/office/drawing/2014/main" id="{FE01714E-9CF0-3C95-877A-3DD2616757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alphaModFix amt="20000"/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9961" b="89974" l="293" r="96973">
                            <a14:foregroundMark x1="3258" y1="47624" x2="3410" y2="48180"/>
                            <a14:foregroundMark x1="1757" y1="42118" x2="2369" y2="44364"/>
                            <a14:foregroundMark x1="1589" y1="41503" x2="1425" y2="40900"/>
                            <a14:foregroundMark x1="1004" y1="39356" x2="1303" y2="40452"/>
                            <a14:foregroundMark x1="8882" y1="54616" x2="9961" y2="55729"/>
                            <a14:foregroundMark x1="9591" y1="53072" x2="6641" y2="31901"/>
                            <a14:foregroundMark x1="9961" y1="55729" x2="9920" y2="55438"/>
                            <a14:foregroundMark x1="2041" y1="41642" x2="1270" y2="43424"/>
                            <a14:foregroundMark x1="2929" y1="39589" x2="2408" y2="40794"/>
                            <a14:foregroundMark x1="6735" y1="30789" x2="4198" y2="36654"/>
                            <a14:foregroundMark x1="1875" y1="41591" x2="2734" y2="43424"/>
                            <a14:foregroundMark x1="816" y1="39333" x2="1347" y2="40466"/>
                            <a14:backgroundMark x1="3906" y1="36654" x2="3906" y2="36654"/>
                            <a14:backgroundMark x1="3906" y1="36654" x2="7617" y2="28971"/>
                            <a14:backgroundMark x1="7617" y1="28971" x2="36719" y2="23828"/>
                            <a14:backgroundMark x1="36719" y1="23828" x2="80176" y2="35938"/>
                            <a14:backgroundMark x1="80176" y1="35938" x2="90039" y2="42188"/>
                            <a14:backgroundMark x1="90039" y1="42188" x2="95898" y2="48568"/>
                            <a14:backgroundMark x1="95898" y1="48568" x2="95313" y2="58659"/>
                            <a14:backgroundMark x1="95313" y1="58659" x2="86035" y2="68555"/>
                            <a14:backgroundMark x1="86035" y1="68555" x2="66211" y2="71810"/>
                            <a14:backgroundMark x1="66211" y1="71810" x2="34277" y2="67904"/>
                            <a14:backgroundMark x1="34277" y1="67904" x2="20996" y2="63151"/>
                            <a14:backgroundMark x1="20996" y1="63151" x2="2734" y2="48698"/>
                            <a14:backgroundMark x1="2734" y1="48698" x2="4102" y2="35417"/>
                            <a14:backgroundMark x1="2051" y1="46875" x2="2441" y2="31120"/>
                            <a14:backgroundMark x1="2441" y1="31120" x2="195" y2="39258"/>
                            <a14:backgroundMark x1="1367" y1="44336" x2="1074" y2="37109"/>
                            <a14:backgroundMark x1="3125" y1="41016" x2="2539" y2="41797"/>
                            <a14:backgroundMark x1="3906" y1="46549" x2="1074" y2="40234"/>
                            <a14:backgroundMark x1="2930" y1="33984" x2="6738" y2="28906"/>
                            <a14:backgroundMark x1="41602" y1="23307" x2="66309" y2="28841"/>
                            <a14:backgroundMark x1="66309" y1="28841" x2="81934" y2="36654"/>
                            <a14:backgroundMark x1="79199" y1="34766" x2="67188" y2="26888"/>
                          </a14:backgroundRemoval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</a:extLst>
              </a:blip>
              <a:srcRect l="3800" t="20479" b="25227"/>
              <a:stretch>
                <a:fillRect/>
              </a:stretch>
            </p:blipFill>
            <p:spPr>
              <a:xfrm>
                <a:off x="4096352" y="1545069"/>
                <a:ext cx="3861132" cy="3104506"/>
              </a:xfrm>
              <a:prstGeom prst="rect">
                <a:avLst/>
              </a:prstGeom>
            </p:spPr>
          </p:pic>
          <p:pic>
            <p:nvPicPr>
              <p:cNvPr id="273" name="Picture 272" descr="A colorful art of a blue and orange circle&#10;&#10;AI-generated content may be incorrect.">
                <a:extLst>
                  <a:ext uri="{FF2B5EF4-FFF2-40B4-BE49-F238E27FC236}">
                    <a16:creationId xmlns:a16="http://schemas.microsoft.com/office/drawing/2014/main" id="{AA4BEA39-6182-A9AB-6774-2644063A03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10000" b="90000" l="10000" r="90000">
                            <a14:foregroundMark x1="14286" y1="38378" x2="14286" y2="38378"/>
                            <a14:foregroundMark x1="14286" y1="38378" x2="14286" y2="68108"/>
                            <a14:foregroundMark x1="14286" y1="68108" x2="54887" y2="75676"/>
                            <a14:foregroundMark x1="54887" y1="75676" x2="88722" y2="62703"/>
                            <a14:foregroundMark x1="88722" y1="62703" x2="71429" y2="27027"/>
                            <a14:foregroundMark x1="71429" y1="27027" x2="21053" y2="21622"/>
                            <a14:foregroundMark x1="21053" y1="21622" x2="15789" y2="35135"/>
                            <a14:foregroundMark x1="27068" y1="20000" x2="65414" y2="17838"/>
                            <a14:foregroundMark x1="65414" y1="17838" x2="69173" y2="21081"/>
                            <a14:foregroundMark x1="57143" y1="16757" x2="57143" y2="16757"/>
                            <a14:foregroundMark x1="43609" y1="16216" x2="43609" y2="16216"/>
                            <a14:foregroundMark x1="54887" y1="84865" x2="54887" y2="84865"/>
                            <a14:foregroundMark x1="54887" y1="84865" x2="78195" y2="65405"/>
                            <a14:foregroundMark x1="37594" y1="16216" x2="51880" y2="16216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577037" y="1537025"/>
                <a:ext cx="1423382" cy="1979892"/>
              </a:xfrm>
              <a:prstGeom prst="rect">
                <a:avLst/>
              </a:prstGeom>
            </p:spPr>
          </p:pic>
          <p:pic>
            <p:nvPicPr>
              <p:cNvPr id="274" name="Picture 273">
                <a:extLst>
                  <a:ext uri="{FF2B5EF4-FFF2-40B4-BE49-F238E27FC236}">
                    <a16:creationId xmlns:a16="http://schemas.microsoft.com/office/drawing/2014/main" id="{1A2643DC-DB0C-4275-B0AB-226A1C3E5D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alphaModFix amt="34000"/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rot="9447847">
                <a:off x="4141598" y="2486945"/>
                <a:ext cx="1158486" cy="1519739"/>
              </a:xfrm>
              <a:prstGeom prst="rect">
                <a:avLst/>
              </a:prstGeom>
            </p:spPr>
          </p:pic>
          <p:sp>
            <p:nvSpPr>
              <p:cNvPr id="275" name="Oval 274">
                <a:extLst>
                  <a:ext uri="{FF2B5EF4-FFF2-40B4-BE49-F238E27FC236}">
                    <a16:creationId xmlns:a16="http://schemas.microsoft.com/office/drawing/2014/main" id="{C729E516-3FE7-648A-1CD7-C67BE1BE59D0}"/>
                  </a:ext>
                </a:extLst>
              </p:cNvPr>
              <p:cNvSpPr/>
              <p:nvPr/>
            </p:nvSpPr>
            <p:spPr>
              <a:xfrm>
                <a:off x="6481104" y="2579698"/>
                <a:ext cx="762000" cy="714375"/>
              </a:xfrm>
              <a:prstGeom prst="ellipse">
                <a:avLst/>
              </a:prstGeom>
              <a:solidFill>
                <a:srgbClr val="156082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276" name="Oval 275">
                <a:extLst>
                  <a:ext uri="{FF2B5EF4-FFF2-40B4-BE49-F238E27FC236}">
                    <a16:creationId xmlns:a16="http://schemas.microsoft.com/office/drawing/2014/main" id="{9130EBDC-06E5-3CFC-2117-2F90200375E1}"/>
                  </a:ext>
                </a:extLst>
              </p:cNvPr>
              <p:cNvSpPr/>
              <p:nvPr/>
            </p:nvSpPr>
            <p:spPr>
              <a:xfrm>
                <a:off x="5682125" y="3571827"/>
                <a:ext cx="762000" cy="714375"/>
              </a:xfrm>
              <a:prstGeom prst="ellipse">
                <a:avLst/>
              </a:prstGeom>
              <a:solidFill>
                <a:srgbClr val="156082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277" name="Oval 276">
                <a:extLst>
                  <a:ext uri="{FF2B5EF4-FFF2-40B4-BE49-F238E27FC236}">
                    <a16:creationId xmlns:a16="http://schemas.microsoft.com/office/drawing/2014/main" id="{54484886-4BEA-BCE7-D6F0-C1B52C4F84D1}"/>
                  </a:ext>
                </a:extLst>
              </p:cNvPr>
              <p:cNvSpPr/>
              <p:nvPr/>
            </p:nvSpPr>
            <p:spPr>
              <a:xfrm>
                <a:off x="7059195" y="3489022"/>
                <a:ext cx="762000" cy="714375"/>
              </a:xfrm>
              <a:prstGeom prst="ellipse">
                <a:avLst/>
              </a:prstGeom>
              <a:solidFill>
                <a:srgbClr val="156082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77" name="Group 176">
              <a:extLst>
                <a:ext uri="{FF2B5EF4-FFF2-40B4-BE49-F238E27FC236}">
                  <a16:creationId xmlns:a16="http://schemas.microsoft.com/office/drawing/2014/main" id="{F8C0BCF3-0A7E-61D5-73B8-062BEB42A10B}"/>
                </a:ext>
              </a:extLst>
            </p:cNvPr>
            <p:cNvGrpSpPr/>
            <p:nvPr/>
          </p:nvGrpSpPr>
          <p:grpSpPr>
            <a:xfrm rot="20186131">
              <a:off x="13818193" y="-3229080"/>
              <a:ext cx="1940715" cy="1832839"/>
              <a:chOff x="3104622" y="754633"/>
              <a:chExt cx="5332696" cy="4639086"/>
            </a:xfrm>
          </p:grpSpPr>
          <p:pic>
            <p:nvPicPr>
              <p:cNvPr id="246" name="Picture 245" descr="A yellow and blue object with a black background&#10;&#10;AI-generated content may be incorrect.">
                <a:extLst>
                  <a:ext uri="{FF2B5EF4-FFF2-40B4-BE49-F238E27FC236}">
                    <a16:creationId xmlns:a16="http://schemas.microsoft.com/office/drawing/2014/main" id="{A036392C-5F01-A275-ACFF-65F7CBB61B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1384389">
                <a:off x="5271662" y="4525934"/>
                <a:ext cx="1542126" cy="867785"/>
              </a:xfrm>
              <a:prstGeom prst="rect">
                <a:avLst/>
              </a:prstGeom>
            </p:spPr>
          </p:pic>
          <p:pic>
            <p:nvPicPr>
              <p:cNvPr id="247" name="Picture 246" descr="A yellow and blue object with a black background&#10;&#10;AI-generated content may be incorrect.">
                <a:extLst>
                  <a:ext uri="{FF2B5EF4-FFF2-40B4-BE49-F238E27FC236}">
                    <a16:creationId xmlns:a16="http://schemas.microsoft.com/office/drawing/2014/main" id="{EF28DC9E-BA49-1AE8-5967-1B3FCE27C2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2393" r="46051"/>
              <a:stretch>
                <a:fillRect/>
              </a:stretch>
            </p:blipFill>
            <p:spPr>
              <a:xfrm rot="13440050" flipH="1">
                <a:off x="4553295" y="4219130"/>
                <a:ext cx="724165" cy="758354"/>
              </a:xfrm>
              <a:prstGeom prst="rect">
                <a:avLst/>
              </a:prstGeom>
            </p:spPr>
          </p:pic>
          <p:pic>
            <p:nvPicPr>
              <p:cNvPr id="248" name="Picture 247" descr="A yellow and blue object with a black background&#10;&#10;AI-generated content may be incorrect.">
                <a:extLst>
                  <a:ext uri="{FF2B5EF4-FFF2-40B4-BE49-F238E27FC236}">
                    <a16:creationId xmlns:a16="http://schemas.microsoft.com/office/drawing/2014/main" id="{033E1D97-5B9B-A437-4C2F-74293F00E6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5272007" flipH="1">
                <a:off x="3462491" y="3946824"/>
                <a:ext cx="1475057" cy="883693"/>
              </a:xfrm>
              <a:prstGeom prst="rect">
                <a:avLst/>
              </a:prstGeom>
            </p:spPr>
          </p:pic>
          <p:pic>
            <p:nvPicPr>
              <p:cNvPr id="249" name="Picture 248" descr="A yellow and blue object with a black background&#10;&#10;AI-generated content may be incorrect.">
                <a:extLst>
                  <a:ext uri="{FF2B5EF4-FFF2-40B4-BE49-F238E27FC236}">
                    <a16:creationId xmlns:a16="http://schemas.microsoft.com/office/drawing/2014/main" id="{01E6CD8F-176B-50FF-F0A8-1FBE3A7B37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2393" r="46051"/>
              <a:stretch>
                <a:fillRect/>
              </a:stretch>
            </p:blipFill>
            <p:spPr>
              <a:xfrm rot="2336726">
                <a:off x="7500487" y="2062731"/>
                <a:ext cx="936831" cy="758354"/>
              </a:xfrm>
              <a:prstGeom prst="rect">
                <a:avLst/>
              </a:prstGeom>
            </p:spPr>
          </p:pic>
          <p:pic>
            <p:nvPicPr>
              <p:cNvPr id="250" name="Picture 249" descr="A yellow and blue object with a black background&#10;&#10;AI-generated content may be incorrect.">
                <a:extLst>
                  <a:ext uri="{FF2B5EF4-FFF2-40B4-BE49-F238E27FC236}">
                    <a16:creationId xmlns:a16="http://schemas.microsoft.com/office/drawing/2014/main" id="{75BE1EA4-BFA3-0FCB-2FAB-82F3EE0D34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2393" r="46051"/>
              <a:stretch>
                <a:fillRect/>
              </a:stretch>
            </p:blipFill>
            <p:spPr>
              <a:xfrm rot="611776" flipH="1">
                <a:off x="6036997" y="1217375"/>
                <a:ext cx="871637" cy="758354"/>
              </a:xfrm>
              <a:prstGeom prst="rect">
                <a:avLst/>
              </a:prstGeom>
            </p:spPr>
          </p:pic>
          <p:pic>
            <p:nvPicPr>
              <p:cNvPr id="251" name="Picture 250" descr="A yellow and blue object with a black background&#10;&#10;AI-generated content may be incorrect.">
                <a:extLst>
                  <a:ext uri="{FF2B5EF4-FFF2-40B4-BE49-F238E27FC236}">
                    <a16:creationId xmlns:a16="http://schemas.microsoft.com/office/drawing/2014/main" id="{A2702A3B-6F61-4CFC-E91A-7D99429823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5446652">
                <a:off x="2761271" y="2510902"/>
                <a:ext cx="1570396" cy="883693"/>
              </a:xfrm>
              <a:prstGeom prst="rect">
                <a:avLst/>
              </a:prstGeom>
            </p:spPr>
          </p:pic>
          <p:pic>
            <p:nvPicPr>
              <p:cNvPr id="252" name="Picture 251" descr="A yellow and blue object with a black background&#10;&#10;AI-generated content may be incorrect.">
                <a:extLst>
                  <a:ext uri="{FF2B5EF4-FFF2-40B4-BE49-F238E27FC236}">
                    <a16:creationId xmlns:a16="http://schemas.microsoft.com/office/drawing/2014/main" id="{971B1B62-5354-BD75-DD50-B57C4DE05C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890916">
                <a:off x="3083168" y="1381229"/>
                <a:ext cx="1570396" cy="883693"/>
              </a:xfrm>
              <a:prstGeom prst="rect">
                <a:avLst/>
              </a:prstGeom>
            </p:spPr>
          </p:pic>
          <p:pic>
            <p:nvPicPr>
              <p:cNvPr id="253" name="Picture 252" descr="A yellow and blue object with a black background&#10;&#10;AI-generated content may be incorrect.">
                <a:extLst>
                  <a:ext uri="{FF2B5EF4-FFF2-40B4-BE49-F238E27FC236}">
                    <a16:creationId xmlns:a16="http://schemas.microsoft.com/office/drawing/2014/main" id="{7A1AA04E-19DD-4FC1-7715-154D3C726B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29356" y="754633"/>
                <a:ext cx="1542126" cy="867785"/>
              </a:xfrm>
              <a:prstGeom prst="rect">
                <a:avLst/>
              </a:prstGeom>
            </p:spPr>
          </p:pic>
          <p:pic>
            <p:nvPicPr>
              <p:cNvPr id="254" name="Picture 253" descr="A yellow and blue object with a black background&#10;&#10;AI-generated content may be incorrect.">
                <a:extLst>
                  <a:ext uri="{FF2B5EF4-FFF2-40B4-BE49-F238E27FC236}">
                    <a16:creationId xmlns:a16="http://schemas.microsoft.com/office/drawing/2014/main" id="{852E6FA4-65B9-31F4-3A2F-01E6CE87D7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2393" r="46051"/>
              <a:stretch>
                <a:fillRect/>
              </a:stretch>
            </p:blipFill>
            <p:spPr>
              <a:xfrm rot="20654336">
                <a:off x="4046693" y="1059030"/>
                <a:ext cx="936831" cy="758354"/>
              </a:xfrm>
              <a:prstGeom prst="rect">
                <a:avLst/>
              </a:prstGeom>
            </p:spPr>
          </p:pic>
          <p:pic>
            <p:nvPicPr>
              <p:cNvPr id="255" name="Picture 254">
                <a:extLst>
                  <a:ext uri="{FF2B5EF4-FFF2-40B4-BE49-F238E27FC236}">
                    <a16:creationId xmlns:a16="http://schemas.microsoft.com/office/drawing/2014/main" id="{71320DC7-7A3E-ACE7-115E-04C7749F10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9961" b="89974" l="293" r="96973">
                            <a14:foregroundMark x1="5273" y1="30794" x2="391" y2="37109"/>
                            <a14:foregroundMark x1="391" y1="37109" x2="3711" y2="49284"/>
                            <a14:foregroundMark x1="3711" y1="49284" x2="9961" y2="55729"/>
                            <a14:foregroundMark x1="9961" y1="55729" x2="6641" y2="31901"/>
                            <a14:foregroundMark x1="7324" y1="29427" x2="1270" y2="43424"/>
                            <a14:foregroundMark x1="293" y1="38216" x2="2734" y2="43424"/>
                            <a14:foregroundMark x1="91895" y1="44206" x2="96973" y2="54818"/>
                            <a14:foregroundMark x1="96973" y1="54818" x2="88770" y2="65169"/>
                          </a14:backgroundRemoval>
                        </a14:imgEffect>
                      </a14:imgLayer>
                    </a14:imgProps>
                  </a:ext>
                </a:extLst>
              </a:blip>
              <a:srcRect t="20479" b="25227"/>
              <a:stretch>
                <a:fillRect/>
              </a:stretch>
            </p:blipFill>
            <p:spPr>
              <a:xfrm>
                <a:off x="3740918" y="1204152"/>
                <a:ext cx="4572000" cy="3723487"/>
              </a:xfrm>
              <a:prstGeom prst="rect">
                <a:avLst/>
              </a:prstGeom>
            </p:spPr>
          </p:pic>
          <p:pic>
            <p:nvPicPr>
              <p:cNvPr id="256" name="Picture 255">
                <a:extLst>
                  <a:ext uri="{FF2B5EF4-FFF2-40B4-BE49-F238E27FC236}">
                    <a16:creationId xmlns:a16="http://schemas.microsoft.com/office/drawing/2014/main" id="{DFF33F15-3BC4-EB1C-BA88-3D14A1761C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alphaModFix amt="20000"/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9961" b="89974" l="293" r="96973">
                            <a14:foregroundMark x1="3258" y1="47624" x2="3410" y2="48180"/>
                            <a14:foregroundMark x1="1757" y1="42118" x2="2369" y2="44364"/>
                            <a14:foregroundMark x1="1589" y1="41503" x2="1425" y2="40900"/>
                            <a14:foregroundMark x1="1004" y1="39356" x2="1303" y2="40452"/>
                            <a14:foregroundMark x1="8882" y1="54616" x2="9961" y2="55729"/>
                            <a14:foregroundMark x1="9591" y1="53072" x2="6641" y2="31901"/>
                            <a14:foregroundMark x1="9961" y1="55729" x2="9920" y2="55438"/>
                            <a14:foregroundMark x1="2041" y1="41642" x2="1270" y2="43424"/>
                            <a14:foregroundMark x1="2929" y1="39589" x2="2408" y2="40794"/>
                            <a14:foregroundMark x1="6735" y1="30789" x2="4198" y2="36654"/>
                            <a14:foregroundMark x1="1875" y1="41591" x2="2734" y2="43424"/>
                            <a14:foregroundMark x1="816" y1="39333" x2="1347" y2="40466"/>
                            <a14:backgroundMark x1="3906" y1="36654" x2="3906" y2="36654"/>
                            <a14:backgroundMark x1="3906" y1="36654" x2="7617" y2="28971"/>
                            <a14:backgroundMark x1="7617" y1="28971" x2="36719" y2="23828"/>
                            <a14:backgroundMark x1="36719" y1="23828" x2="80176" y2="35938"/>
                            <a14:backgroundMark x1="80176" y1="35938" x2="90039" y2="42188"/>
                            <a14:backgroundMark x1="90039" y1="42188" x2="95898" y2="48568"/>
                            <a14:backgroundMark x1="95898" y1="48568" x2="95313" y2="58659"/>
                            <a14:backgroundMark x1="95313" y1="58659" x2="86035" y2="68555"/>
                            <a14:backgroundMark x1="86035" y1="68555" x2="66211" y2="71810"/>
                            <a14:backgroundMark x1="66211" y1="71810" x2="34277" y2="67904"/>
                            <a14:backgroundMark x1="34277" y1="67904" x2="20996" y2="63151"/>
                            <a14:backgroundMark x1="20996" y1="63151" x2="2734" y2="48698"/>
                            <a14:backgroundMark x1="2734" y1="48698" x2="4102" y2="35417"/>
                            <a14:backgroundMark x1="2051" y1="46875" x2="2441" y2="31120"/>
                            <a14:backgroundMark x1="2441" y1="31120" x2="195" y2="39258"/>
                            <a14:backgroundMark x1="1367" y1="44336" x2="1074" y2="37109"/>
                            <a14:backgroundMark x1="3125" y1="41016" x2="2539" y2="41797"/>
                            <a14:backgroundMark x1="3906" y1="46549" x2="1074" y2="40234"/>
                            <a14:backgroundMark x1="2930" y1="33984" x2="6738" y2="28906"/>
                            <a14:backgroundMark x1="41602" y1="23307" x2="66309" y2="28841"/>
                            <a14:backgroundMark x1="66309" y1="28841" x2="81934" y2="36654"/>
                            <a14:backgroundMark x1="79199" y1="34766" x2="67188" y2="26888"/>
                          </a14:backgroundRemoval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</a:extLst>
              </a:blip>
              <a:srcRect l="3800" t="20479" b="25227"/>
              <a:stretch>
                <a:fillRect/>
              </a:stretch>
            </p:blipFill>
            <p:spPr>
              <a:xfrm>
                <a:off x="4096352" y="1545069"/>
                <a:ext cx="3861132" cy="3104506"/>
              </a:xfrm>
              <a:prstGeom prst="rect">
                <a:avLst/>
              </a:prstGeom>
            </p:spPr>
          </p:pic>
          <p:pic>
            <p:nvPicPr>
              <p:cNvPr id="257" name="Picture 256" descr="A colorful art of a blue and orange circle&#10;&#10;AI-generated content may be incorrect.">
                <a:extLst>
                  <a:ext uri="{FF2B5EF4-FFF2-40B4-BE49-F238E27FC236}">
                    <a16:creationId xmlns:a16="http://schemas.microsoft.com/office/drawing/2014/main" id="{BB502EBE-5C71-70B3-7F2F-95047ADB77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10000" b="90000" l="10000" r="90000">
                            <a14:foregroundMark x1="14286" y1="38378" x2="14286" y2="38378"/>
                            <a14:foregroundMark x1="14286" y1="38378" x2="14286" y2="68108"/>
                            <a14:foregroundMark x1="14286" y1="68108" x2="54887" y2="75676"/>
                            <a14:foregroundMark x1="54887" y1="75676" x2="88722" y2="62703"/>
                            <a14:foregroundMark x1="88722" y1="62703" x2="71429" y2="27027"/>
                            <a14:foregroundMark x1="71429" y1="27027" x2="21053" y2="21622"/>
                            <a14:foregroundMark x1="21053" y1="21622" x2="15789" y2="35135"/>
                            <a14:foregroundMark x1="27068" y1="20000" x2="65414" y2="17838"/>
                            <a14:foregroundMark x1="65414" y1="17838" x2="69173" y2="21081"/>
                            <a14:foregroundMark x1="57143" y1="16757" x2="57143" y2="16757"/>
                            <a14:foregroundMark x1="43609" y1="16216" x2="43609" y2="16216"/>
                            <a14:foregroundMark x1="54887" y1="84865" x2="54887" y2="84865"/>
                            <a14:foregroundMark x1="54887" y1="84865" x2="78195" y2="65405"/>
                            <a14:foregroundMark x1="37594" y1="16216" x2="51880" y2="16216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577037" y="1537025"/>
                <a:ext cx="1423382" cy="1979892"/>
              </a:xfrm>
              <a:prstGeom prst="rect">
                <a:avLst/>
              </a:prstGeom>
            </p:spPr>
          </p:pic>
          <p:pic>
            <p:nvPicPr>
              <p:cNvPr id="258" name="Picture 257">
                <a:extLst>
                  <a:ext uri="{FF2B5EF4-FFF2-40B4-BE49-F238E27FC236}">
                    <a16:creationId xmlns:a16="http://schemas.microsoft.com/office/drawing/2014/main" id="{599BDFC1-A957-0167-8D0C-D44B8D0CDA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alphaModFix amt="34000"/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rot="9447847">
                <a:off x="4141598" y="2486945"/>
                <a:ext cx="1158486" cy="1519739"/>
              </a:xfrm>
              <a:prstGeom prst="rect">
                <a:avLst/>
              </a:prstGeom>
            </p:spPr>
          </p:pic>
          <p:sp>
            <p:nvSpPr>
              <p:cNvPr id="259" name="Oval 258">
                <a:extLst>
                  <a:ext uri="{FF2B5EF4-FFF2-40B4-BE49-F238E27FC236}">
                    <a16:creationId xmlns:a16="http://schemas.microsoft.com/office/drawing/2014/main" id="{1AE69820-48EE-983A-F323-B86359CCAD90}"/>
                  </a:ext>
                </a:extLst>
              </p:cNvPr>
              <p:cNvSpPr/>
              <p:nvPr/>
            </p:nvSpPr>
            <p:spPr>
              <a:xfrm>
                <a:off x="6481104" y="2579698"/>
                <a:ext cx="762000" cy="714375"/>
              </a:xfrm>
              <a:prstGeom prst="ellipse">
                <a:avLst/>
              </a:prstGeom>
              <a:solidFill>
                <a:srgbClr val="156082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260" name="Oval 259">
                <a:extLst>
                  <a:ext uri="{FF2B5EF4-FFF2-40B4-BE49-F238E27FC236}">
                    <a16:creationId xmlns:a16="http://schemas.microsoft.com/office/drawing/2014/main" id="{1A0CDC1F-0865-341D-0292-8F39385E717E}"/>
                  </a:ext>
                </a:extLst>
              </p:cNvPr>
              <p:cNvSpPr/>
              <p:nvPr/>
            </p:nvSpPr>
            <p:spPr>
              <a:xfrm>
                <a:off x="5682125" y="3571827"/>
                <a:ext cx="762000" cy="714375"/>
              </a:xfrm>
              <a:prstGeom prst="ellipse">
                <a:avLst/>
              </a:prstGeom>
              <a:solidFill>
                <a:srgbClr val="156082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261" name="Oval 260">
                <a:extLst>
                  <a:ext uri="{FF2B5EF4-FFF2-40B4-BE49-F238E27FC236}">
                    <a16:creationId xmlns:a16="http://schemas.microsoft.com/office/drawing/2014/main" id="{1F1BE808-CDFD-FCC9-D85B-6938570710CB}"/>
                  </a:ext>
                </a:extLst>
              </p:cNvPr>
              <p:cNvSpPr/>
              <p:nvPr/>
            </p:nvSpPr>
            <p:spPr>
              <a:xfrm>
                <a:off x="7059195" y="3489022"/>
                <a:ext cx="762000" cy="714375"/>
              </a:xfrm>
              <a:prstGeom prst="ellipse">
                <a:avLst/>
              </a:prstGeom>
              <a:solidFill>
                <a:srgbClr val="156082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78" name="Group 177">
              <a:extLst>
                <a:ext uri="{FF2B5EF4-FFF2-40B4-BE49-F238E27FC236}">
                  <a16:creationId xmlns:a16="http://schemas.microsoft.com/office/drawing/2014/main" id="{98D5FECA-E34C-9817-2FFC-4654DB806786}"/>
                </a:ext>
              </a:extLst>
            </p:cNvPr>
            <p:cNvGrpSpPr/>
            <p:nvPr/>
          </p:nvGrpSpPr>
          <p:grpSpPr>
            <a:xfrm rot="20186131">
              <a:off x="13622283" y="-6977140"/>
              <a:ext cx="1940715" cy="1832839"/>
              <a:chOff x="3104622" y="754633"/>
              <a:chExt cx="5332696" cy="4639086"/>
            </a:xfrm>
          </p:grpSpPr>
          <p:pic>
            <p:nvPicPr>
              <p:cNvPr id="230" name="Picture 229" descr="A yellow and blue object with a black background&#10;&#10;AI-generated content may be incorrect.">
                <a:extLst>
                  <a:ext uri="{FF2B5EF4-FFF2-40B4-BE49-F238E27FC236}">
                    <a16:creationId xmlns:a16="http://schemas.microsoft.com/office/drawing/2014/main" id="{F8B23251-1C82-C69C-FA60-85DEB6A450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1384389">
                <a:off x="5271662" y="4525934"/>
                <a:ext cx="1542126" cy="867785"/>
              </a:xfrm>
              <a:prstGeom prst="rect">
                <a:avLst/>
              </a:prstGeom>
            </p:spPr>
          </p:pic>
          <p:pic>
            <p:nvPicPr>
              <p:cNvPr id="231" name="Picture 230" descr="A yellow and blue object with a black background&#10;&#10;AI-generated content may be incorrect.">
                <a:extLst>
                  <a:ext uri="{FF2B5EF4-FFF2-40B4-BE49-F238E27FC236}">
                    <a16:creationId xmlns:a16="http://schemas.microsoft.com/office/drawing/2014/main" id="{C31E88F1-3011-9870-AA8C-40BE3346ED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2393" r="46051"/>
              <a:stretch>
                <a:fillRect/>
              </a:stretch>
            </p:blipFill>
            <p:spPr>
              <a:xfrm rot="13440050" flipH="1">
                <a:off x="4553295" y="4219130"/>
                <a:ext cx="724165" cy="758354"/>
              </a:xfrm>
              <a:prstGeom prst="rect">
                <a:avLst/>
              </a:prstGeom>
            </p:spPr>
          </p:pic>
          <p:pic>
            <p:nvPicPr>
              <p:cNvPr id="232" name="Picture 231" descr="A yellow and blue object with a black background&#10;&#10;AI-generated content may be incorrect.">
                <a:extLst>
                  <a:ext uri="{FF2B5EF4-FFF2-40B4-BE49-F238E27FC236}">
                    <a16:creationId xmlns:a16="http://schemas.microsoft.com/office/drawing/2014/main" id="{3BB06EAA-77EC-08E4-3BB4-C761A4C6C5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5272007" flipH="1">
                <a:off x="3462491" y="3946824"/>
                <a:ext cx="1475057" cy="883693"/>
              </a:xfrm>
              <a:prstGeom prst="rect">
                <a:avLst/>
              </a:prstGeom>
            </p:spPr>
          </p:pic>
          <p:pic>
            <p:nvPicPr>
              <p:cNvPr id="233" name="Picture 232" descr="A yellow and blue object with a black background&#10;&#10;AI-generated content may be incorrect.">
                <a:extLst>
                  <a:ext uri="{FF2B5EF4-FFF2-40B4-BE49-F238E27FC236}">
                    <a16:creationId xmlns:a16="http://schemas.microsoft.com/office/drawing/2014/main" id="{FFCC0038-4081-63E1-92B4-14F086D9C9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2393" r="46051"/>
              <a:stretch>
                <a:fillRect/>
              </a:stretch>
            </p:blipFill>
            <p:spPr>
              <a:xfrm rot="2336726">
                <a:off x="7500487" y="2062731"/>
                <a:ext cx="936831" cy="758354"/>
              </a:xfrm>
              <a:prstGeom prst="rect">
                <a:avLst/>
              </a:prstGeom>
            </p:spPr>
          </p:pic>
          <p:pic>
            <p:nvPicPr>
              <p:cNvPr id="234" name="Picture 233" descr="A yellow and blue object with a black background&#10;&#10;AI-generated content may be incorrect.">
                <a:extLst>
                  <a:ext uri="{FF2B5EF4-FFF2-40B4-BE49-F238E27FC236}">
                    <a16:creationId xmlns:a16="http://schemas.microsoft.com/office/drawing/2014/main" id="{38802E05-2962-85F9-4DDB-809EAB1081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2393" r="46051"/>
              <a:stretch>
                <a:fillRect/>
              </a:stretch>
            </p:blipFill>
            <p:spPr>
              <a:xfrm rot="611776" flipH="1">
                <a:off x="6036997" y="1217375"/>
                <a:ext cx="871637" cy="758354"/>
              </a:xfrm>
              <a:prstGeom prst="rect">
                <a:avLst/>
              </a:prstGeom>
            </p:spPr>
          </p:pic>
          <p:pic>
            <p:nvPicPr>
              <p:cNvPr id="235" name="Picture 234" descr="A yellow and blue object with a black background&#10;&#10;AI-generated content may be incorrect.">
                <a:extLst>
                  <a:ext uri="{FF2B5EF4-FFF2-40B4-BE49-F238E27FC236}">
                    <a16:creationId xmlns:a16="http://schemas.microsoft.com/office/drawing/2014/main" id="{1C3E8ED5-E0CC-6D9F-9808-EC4D252FD0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5446652">
                <a:off x="2761271" y="2510902"/>
                <a:ext cx="1570396" cy="883693"/>
              </a:xfrm>
              <a:prstGeom prst="rect">
                <a:avLst/>
              </a:prstGeom>
            </p:spPr>
          </p:pic>
          <p:pic>
            <p:nvPicPr>
              <p:cNvPr id="236" name="Picture 235" descr="A yellow and blue object with a black background&#10;&#10;AI-generated content may be incorrect.">
                <a:extLst>
                  <a:ext uri="{FF2B5EF4-FFF2-40B4-BE49-F238E27FC236}">
                    <a16:creationId xmlns:a16="http://schemas.microsoft.com/office/drawing/2014/main" id="{6E1CE53A-1BEE-EFF0-0421-0833805C12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890916">
                <a:off x="3083168" y="1381229"/>
                <a:ext cx="1570396" cy="883693"/>
              </a:xfrm>
              <a:prstGeom prst="rect">
                <a:avLst/>
              </a:prstGeom>
            </p:spPr>
          </p:pic>
          <p:pic>
            <p:nvPicPr>
              <p:cNvPr id="237" name="Picture 236" descr="A yellow and blue object with a black background&#10;&#10;AI-generated content may be incorrect.">
                <a:extLst>
                  <a:ext uri="{FF2B5EF4-FFF2-40B4-BE49-F238E27FC236}">
                    <a16:creationId xmlns:a16="http://schemas.microsoft.com/office/drawing/2014/main" id="{D05A5D8F-77B1-670D-01B6-87753F2827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29356" y="754633"/>
                <a:ext cx="1542126" cy="867785"/>
              </a:xfrm>
              <a:prstGeom prst="rect">
                <a:avLst/>
              </a:prstGeom>
            </p:spPr>
          </p:pic>
          <p:pic>
            <p:nvPicPr>
              <p:cNvPr id="238" name="Picture 237" descr="A yellow and blue object with a black background&#10;&#10;AI-generated content may be incorrect.">
                <a:extLst>
                  <a:ext uri="{FF2B5EF4-FFF2-40B4-BE49-F238E27FC236}">
                    <a16:creationId xmlns:a16="http://schemas.microsoft.com/office/drawing/2014/main" id="{B2F3E867-37E0-E856-6C61-0463FA4F4E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2393" r="46051"/>
              <a:stretch>
                <a:fillRect/>
              </a:stretch>
            </p:blipFill>
            <p:spPr>
              <a:xfrm rot="20654336">
                <a:off x="4046693" y="1059030"/>
                <a:ext cx="936831" cy="758354"/>
              </a:xfrm>
              <a:prstGeom prst="rect">
                <a:avLst/>
              </a:prstGeom>
            </p:spPr>
          </p:pic>
          <p:pic>
            <p:nvPicPr>
              <p:cNvPr id="239" name="Picture 238">
                <a:extLst>
                  <a:ext uri="{FF2B5EF4-FFF2-40B4-BE49-F238E27FC236}">
                    <a16:creationId xmlns:a16="http://schemas.microsoft.com/office/drawing/2014/main" id="{876B4977-3DF0-49C1-9746-641F10A9AC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9961" b="89974" l="293" r="96973">
                            <a14:foregroundMark x1="5273" y1="30794" x2="391" y2="37109"/>
                            <a14:foregroundMark x1="391" y1="37109" x2="3711" y2="49284"/>
                            <a14:foregroundMark x1="3711" y1="49284" x2="9961" y2="55729"/>
                            <a14:foregroundMark x1="9961" y1="55729" x2="6641" y2="31901"/>
                            <a14:foregroundMark x1="7324" y1="29427" x2="1270" y2="43424"/>
                            <a14:foregroundMark x1="293" y1="38216" x2="2734" y2="43424"/>
                            <a14:foregroundMark x1="91895" y1="44206" x2="96973" y2="54818"/>
                            <a14:foregroundMark x1="96973" y1="54818" x2="88770" y2="65169"/>
                          </a14:backgroundRemoval>
                        </a14:imgEffect>
                      </a14:imgLayer>
                    </a14:imgProps>
                  </a:ext>
                </a:extLst>
              </a:blip>
              <a:srcRect t="20479" b="25227"/>
              <a:stretch>
                <a:fillRect/>
              </a:stretch>
            </p:blipFill>
            <p:spPr>
              <a:xfrm>
                <a:off x="3740918" y="1204152"/>
                <a:ext cx="4572000" cy="3723487"/>
              </a:xfrm>
              <a:prstGeom prst="rect">
                <a:avLst/>
              </a:prstGeom>
            </p:spPr>
          </p:pic>
          <p:pic>
            <p:nvPicPr>
              <p:cNvPr id="240" name="Picture 239">
                <a:extLst>
                  <a:ext uri="{FF2B5EF4-FFF2-40B4-BE49-F238E27FC236}">
                    <a16:creationId xmlns:a16="http://schemas.microsoft.com/office/drawing/2014/main" id="{84ED4CD2-7F15-AE47-69A0-BD6DCE206A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alphaModFix amt="20000"/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9961" b="89974" l="293" r="96973">
                            <a14:foregroundMark x1="3258" y1="47624" x2="3410" y2="48180"/>
                            <a14:foregroundMark x1="1757" y1="42118" x2="2369" y2="44364"/>
                            <a14:foregroundMark x1="1589" y1="41503" x2="1425" y2="40900"/>
                            <a14:foregroundMark x1="1004" y1="39356" x2="1303" y2="40452"/>
                            <a14:foregroundMark x1="8882" y1="54616" x2="9961" y2="55729"/>
                            <a14:foregroundMark x1="9591" y1="53072" x2="6641" y2="31901"/>
                            <a14:foregroundMark x1="9961" y1="55729" x2="9920" y2="55438"/>
                            <a14:foregroundMark x1="2041" y1="41642" x2="1270" y2="43424"/>
                            <a14:foregroundMark x1="2929" y1="39589" x2="2408" y2="40794"/>
                            <a14:foregroundMark x1="6735" y1="30789" x2="4198" y2="36654"/>
                            <a14:foregroundMark x1="1875" y1="41591" x2="2734" y2="43424"/>
                            <a14:foregroundMark x1="816" y1="39333" x2="1347" y2="40466"/>
                            <a14:backgroundMark x1="3906" y1="36654" x2="3906" y2="36654"/>
                            <a14:backgroundMark x1="3906" y1="36654" x2="7617" y2="28971"/>
                            <a14:backgroundMark x1="7617" y1="28971" x2="36719" y2="23828"/>
                            <a14:backgroundMark x1="36719" y1="23828" x2="80176" y2="35938"/>
                            <a14:backgroundMark x1="80176" y1="35938" x2="90039" y2="42188"/>
                            <a14:backgroundMark x1="90039" y1="42188" x2="95898" y2="48568"/>
                            <a14:backgroundMark x1="95898" y1="48568" x2="95313" y2="58659"/>
                            <a14:backgroundMark x1="95313" y1="58659" x2="86035" y2="68555"/>
                            <a14:backgroundMark x1="86035" y1="68555" x2="66211" y2="71810"/>
                            <a14:backgroundMark x1="66211" y1="71810" x2="34277" y2="67904"/>
                            <a14:backgroundMark x1="34277" y1="67904" x2="20996" y2="63151"/>
                            <a14:backgroundMark x1="20996" y1="63151" x2="2734" y2="48698"/>
                            <a14:backgroundMark x1="2734" y1="48698" x2="4102" y2="35417"/>
                            <a14:backgroundMark x1="2051" y1="46875" x2="2441" y2="31120"/>
                            <a14:backgroundMark x1="2441" y1="31120" x2="195" y2="39258"/>
                            <a14:backgroundMark x1="1367" y1="44336" x2="1074" y2="37109"/>
                            <a14:backgroundMark x1="3125" y1="41016" x2="2539" y2="41797"/>
                            <a14:backgroundMark x1="3906" y1="46549" x2="1074" y2="40234"/>
                            <a14:backgroundMark x1="2930" y1="33984" x2="6738" y2="28906"/>
                            <a14:backgroundMark x1="41602" y1="23307" x2="66309" y2="28841"/>
                            <a14:backgroundMark x1="66309" y1="28841" x2="81934" y2="36654"/>
                            <a14:backgroundMark x1="79199" y1="34766" x2="67188" y2="26888"/>
                          </a14:backgroundRemoval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</a:extLst>
              </a:blip>
              <a:srcRect l="3800" t="20479" b="25227"/>
              <a:stretch>
                <a:fillRect/>
              </a:stretch>
            </p:blipFill>
            <p:spPr>
              <a:xfrm>
                <a:off x="4096352" y="1545069"/>
                <a:ext cx="3861132" cy="3104506"/>
              </a:xfrm>
              <a:prstGeom prst="rect">
                <a:avLst/>
              </a:prstGeom>
            </p:spPr>
          </p:pic>
          <p:pic>
            <p:nvPicPr>
              <p:cNvPr id="241" name="Picture 240" descr="A colorful art of a blue and orange circle&#10;&#10;AI-generated content may be incorrect.">
                <a:extLst>
                  <a:ext uri="{FF2B5EF4-FFF2-40B4-BE49-F238E27FC236}">
                    <a16:creationId xmlns:a16="http://schemas.microsoft.com/office/drawing/2014/main" id="{DCC27EA7-25D1-1C98-2651-5EC0D4D105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10000" b="90000" l="10000" r="90000">
                            <a14:foregroundMark x1="14286" y1="38378" x2="14286" y2="38378"/>
                            <a14:foregroundMark x1="14286" y1="38378" x2="14286" y2="68108"/>
                            <a14:foregroundMark x1="14286" y1="68108" x2="54887" y2="75676"/>
                            <a14:foregroundMark x1="54887" y1="75676" x2="88722" y2="62703"/>
                            <a14:foregroundMark x1="88722" y1="62703" x2="71429" y2="27027"/>
                            <a14:foregroundMark x1="71429" y1="27027" x2="21053" y2="21622"/>
                            <a14:foregroundMark x1="21053" y1="21622" x2="15789" y2="35135"/>
                            <a14:foregroundMark x1="27068" y1="20000" x2="65414" y2="17838"/>
                            <a14:foregroundMark x1="65414" y1="17838" x2="69173" y2="21081"/>
                            <a14:foregroundMark x1="57143" y1="16757" x2="57143" y2="16757"/>
                            <a14:foregroundMark x1="43609" y1="16216" x2="43609" y2="16216"/>
                            <a14:foregroundMark x1="54887" y1="84865" x2="54887" y2="84865"/>
                            <a14:foregroundMark x1="54887" y1="84865" x2="78195" y2="65405"/>
                            <a14:foregroundMark x1="37594" y1="16216" x2="51880" y2="16216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577037" y="1537025"/>
                <a:ext cx="1423382" cy="1979892"/>
              </a:xfrm>
              <a:prstGeom prst="rect">
                <a:avLst/>
              </a:prstGeom>
            </p:spPr>
          </p:pic>
          <p:pic>
            <p:nvPicPr>
              <p:cNvPr id="242" name="Picture 241">
                <a:extLst>
                  <a:ext uri="{FF2B5EF4-FFF2-40B4-BE49-F238E27FC236}">
                    <a16:creationId xmlns:a16="http://schemas.microsoft.com/office/drawing/2014/main" id="{0C66B88A-0492-6A09-F818-23047751DA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alphaModFix amt="34000"/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rot="9447847">
                <a:off x="4141598" y="2486945"/>
                <a:ext cx="1158486" cy="1519739"/>
              </a:xfrm>
              <a:prstGeom prst="rect">
                <a:avLst/>
              </a:prstGeom>
            </p:spPr>
          </p:pic>
          <p:sp>
            <p:nvSpPr>
              <p:cNvPr id="243" name="Oval 242">
                <a:extLst>
                  <a:ext uri="{FF2B5EF4-FFF2-40B4-BE49-F238E27FC236}">
                    <a16:creationId xmlns:a16="http://schemas.microsoft.com/office/drawing/2014/main" id="{F30680E1-5F97-B2EB-7F91-870F7D5AD19B}"/>
                  </a:ext>
                </a:extLst>
              </p:cNvPr>
              <p:cNvSpPr/>
              <p:nvPr/>
            </p:nvSpPr>
            <p:spPr>
              <a:xfrm>
                <a:off x="6481104" y="2579698"/>
                <a:ext cx="762000" cy="714375"/>
              </a:xfrm>
              <a:prstGeom prst="ellipse">
                <a:avLst/>
              </a:prstGeom>
              <a:solidFill>
                <a:srgbClr val="156082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244" name="Oval 243">
                <a:extLst>
                  <a:ext uri="{FF2B5EF4-FFF2-40B4-BE49-F238E27FC236}">
                    <a16:creationId xmlns:a16="http://schemas.microsoft.com/office/drawing/2014/main" id="{7937383F-BD09-E7A6-36EA-BDE43D6D5674}"/>
                  </a:ext>
                </a:extLst>
              </p:cNvPr>
              <p:cNvSpPr/>
              <p:nvPr/>
            </p:nvSpPr>
            <p:spPr>
              <a:xfrm>
                <a:off x="5682125" y="3571827"/>
                <a:ext cx="762000" cy="714375"/>
              </a:xfrm>
              <a:prstGeom prst="ellipse">
                <a:avLst/>
              </a:prstGeom>
              <a:solidFill>
                <a:srgbClr val="156082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245" name="Oval 244">
                <a:extLst>
                  <a:ext uri="{FF2B5EF4-FFF2-40B4-BE49-F238E27FC236}">
                    <a16:creationId xmlns:a16="http://schemas.microsoft.com/office/drawing/2014/main" id="{42060B08-3077-0781-2B16-27A021F2911A}"/>
                  </a:ext>
                </a:extLst>
              </p:cNvPr>
              <p:cNvSpPr/>
              <p:nvPr/>
            </p:nvSpPr>
            <p:spPr>
              <a:xfrm>
                <a:off x="7059195" y="3489022"/>
                <a:ext cx="762000" cy="714375"/>
              </a:xfrm>
              <a:prstGeom prst="ellipse">
                <a:avLst/>
              </a:prstGeom>
              <a:solidFill>
                <a:srgbClr val="156082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79" name="Group 178">
              <a:extLst>
                <a:ext uri="{FF2B5EF4-FFF2-40B4-BE49-F238E27FC236}">
                  <a16:creationId xmlns:a16="http://schemas.microsoft.com/office/drawing/2014/main" id="{46ED6AF1-510E-A086-7FB8-026E1D39E49D}"/>
                </a:ext>
              </a:extLst>
            </p:cNvPr>
            <p:cNvGrpSpPr/>
            <p:nvPr/>
          </p:nvGrpSpPr>
          <p:grpSpPr>
            <a:xfrm rot="20186131">
              <a:off x="11506257" y="-6406920"/>
              <a:ext cx="1940715" cy="1832839"/>
              <a:chOff x="3104622" y="754633"/>
              <a:chExt cx="5332696" cy="4639086"/>
            </a:xfrm>
          </p:grpSpPr>
          <p:pic>
            <p:nvPicPr>
              <p:cNvPr id="214" name="Picture 213" descr="A yellow and blue object with a black background&#10;&#10;AI-generated content may be incorrect.">
                <a:extLst>
                  <a:ext uri="{FF2B5EF4-FFF2-40B4-BE49-F238E27FC236}">
                    <a16:creationId xmlns:a16="http://schemas.microsoft.com/office/drawing/2014/main" id="{23805A0C-EFED-A5B7-ADB1-0765AC38A7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1384389">
                <a:off x="5271662" y="4525934"/>
                <a:ext cx="1542126" cy="867785"/>
              </a:xfrm>
              <a:prstGeom prst="rect">
                <a:avLst/>
              </a:prstGeom>
            </p:spPr>
          </p:pic>
          <p:pic>
            <p:nvPicPr>
              <p:cNvPr id="215" name="Picture 214" descr="A yellow and blue object with a black background&#10;&#10;AI-generated content may be incorrect.">
                <a:extLst>
                  <a:ext uri="{FF2B5EF4-FFF2-40B4-BE49-F238E27FC236}">
                    <a16:creationId xmlns:a16="http://schemas.microsoft.com/office/drawing/2014/main" id="{6B2ADE89-BF96-883B-0878-B05CA734C7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2393" r="46051"/>
              <a:stretch>
                <a:fillRect/>
              </a:stretch>
            </p:blipFill>
            <p:spPr>
              <a:xfrm rot="13440050" flipH="1">
                <a:off x="4553295" y="4219130"/>
                <a:ext cx="724165" cy="758354"/>
              </a:xfrm>
              <a:prstGeom prst="rect">
                <a:avLst/>
              </a:prstGeom>
            </p:spPr>
          </p:pic>
          <p:pic>
            <p:nvPicPr>
              <p:cNvPr id="216" name="Picture 215" descr="A yellow and blue object with a black background&#10;&#10;AI-generated content may be incorrect.">
                <a:extLst>
                  <a:ext uri="{FF2B5EF4-FFF2-40B4-BE49-F238E27FC236}">
                    <a16:creationId xmlns:a16="http://schemas.microsoft.com/office/drawing/2014/main" id="{E32FDADB-4FE3-0357-36F9-7A19AC9EEC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5272007" flipH="1">
                <a:off x="3462491" y="3946824"/>
                <a:ext cx="1475057" cy="883693"/>
              </a:xfrm>
              <a:prstGeom prst="rect">
                <a:avLst/>
              </a:prstGeom>
            </p:spPr>
          </p:pic>
          <p:pic>
            <p:nvPicPr>
              <p:cNvPr id="217" name="Picture 216" descr="A yellow and blue object with a black background&#10;&#10;AI-generated content may be incorrect.">
                <a:extLst>
                  <a:ext uri="{FF2B5EF4-FFF2-40B4-BE49-F238E27FC236}">
                    <a16:creationId xmlns:a16="http://schemas.microsoft.com/office/drawing/2014/main" id="{F5A02EF2-87C2-9482-B804-BA20C9C231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2393" r="46051"/>
              <a:stretch>
                <a:fillRect/>
              </a:stretch>
            </p:blipFill>
            <p:spPr>
              <a:xfrm rot="2336726">
                <a:off x="7500487" y="2062731"/>
                <a:ext cx="936831" cy="758354"/>
              </a:xfrm>
              <a:prstGeom prst="rect">
                <a:avLst/>
              </a:prstGeom>
            </p:spPr>
          </p:pic>
          <p:pic>
            <p:nvPicPr>
              <p:cNvPr id="218" name="Picture 217" descr="A yellow and blue object with a black background&#10;&#10;AI-generated content may be incorrect.">
                <a:extLst>
                  <a:ext uri="{FF2B5EF4-FFF2-40B4-BE49-F238E27FC236}">
                    <a16:creationId xmlns:a16="http://schemas.microsoft.com/office/drawing/2014/main" id="{4FAFF463-342C-30E5-3996-2574A395C1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2393" r="46051"/>
              <a:stretch>
                <a:fillRect/>
              </a:stretch>
            </p:blipFill>
            <p:spPr>
              <a:xfrm rot="611776" flipH="1">
                <a:off x="6036997" y="1217375"/>
                <a:ext cx="871637" cy="758354"/>
              </a:xfrm>
              <a:prstGeom prst="rect">
                <a:avLst/>
              </a:prstGeom>
            </p:spPr>
          </p:pic>
          <p:pic>
            <p:nvPicPr>
              <p:cNvPr id="219" name="Picture 218" descr="A yellow and blue object with a black background&#10;&#10;AI-generated content may be incorrect.">
                <a:extLst>
                  <a:ext uri="{FF2B5EF4-FFF2-40B4-BE49-F238E27FC236}">
                    <a16:creationId xmlns:a16="http://schemas.microsoft.com/office/drawing/2014/main" id="{58C13AA7-F3BB-8766-26F9-11A81420DD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5446652">
                <a:off x="2761271" y="2510902"/>
                <a:ext cx="1570396" cy="883693"/>
              </a:xfrm>
              <a:prstGeom prst="rect">
                <a:avLst/>
              </a:prstGeom>
            </p:spPr>
          </p:pic>
          <p:pic>
            <p:nvPicPr>
              <p:cNvPr id="220" name="Picture 219" descr="A yellow and blue object with a black background&#10;&#10;AI-generated content may be incorrect.">
                <a:extLst>
                  <a:ext uri="{FF2B5EF4-FFF2-40B4-BE49-F238E27FC236}">
                    <a16:creationId xmlns:a16="http://schemas.microsoft.com/office/drawing/2014/main" id="{62B50B95-4FEB-3368-38A7-A07209995F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890916">
                <a:off x="3083168" y="1381229"/>
                <a:ext cx="1570396" cy="883693"/>
              </a:xfrm>
              <a:prstGeom prst="rect">
                <a:avLst/>
              </a:prstGeom>
            </p:spPr>
          </p:pic>
          <p:pic>
            <p:nvPicPr>
              <p:cNvPr id="221" name="Picture 220" descr="A yellow and blue object with a black background&#10;&#10;AI-generated content may be incorrect.">
                <a:extLst>
                  <a:ext uri="{FF2B5EF4-FFF2-40B4-BE49-F238E27FC236}">
                    <a16:creationId xmlns:a16="http://schemas.microsoft.com/office/drawing/2014/main" id="{FD29FA9C-7A7C-E036-9D34-1A6AB52D40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29356" y="754633"/>
                <a:ext cx="1542126" cy="867785"/>
              </a:xfrm>
              <a:prstGeom prst="rect">
                <a:avLst/>
              </a:prstGeom>
            </p:spPr>
          </p:pic>
          <p:pic>
            <p:nvPicPr>
              <p:cNvPr id="222" name="Picture 221" descr="A yellow and blue object with a black background&#10;&#10;AI-generated content may be incorrect.">
                <a:extLst>
                  <a:ext uri="{FF2B5EF4-FFF2-40B4-BE49-F238E27FC236}">
                    <a16:creationId xmlns:a16="http://schemas.microsoft.com/office/drawing/2014/main" id="{9ECFB0FF-C423-B35D-DB98-D080E68F68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2393" r="46051"/>
              <a:stretch>
                <a:fillRect/>
              </a:stretch>
            </p:blipFill>
            <p:spPr>
              <a:xfrm rot="20654336">
                <a:off x="4046693" y="1059030"/>
                <a:ext cx="936831" cy="758354"/>
              </a:xfrm>
              <a:prstGeom prst="rect">
                <a:avLst/>
              </a:prstGeom>
            </p:spPr>
          </p:pic>
          <p:pic>
            <p:nvPicPr>
              <p:cNvPr id="223" name="Picture 222">
                <a:extLst>
                  <a:ext uri="{FF2B5EF4-FFF2-40B4-BE49-F238E27FC236}">
                    <a16:creationId xmlns:a16="http://schemas.microsoft.com/office/drawing/2014/main" id="{43AD05B4-8BA9-D6F0-68A1-4F448D06F9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9961" b="89974" l="293" r="96973">
                            <a14:foregroundMark x1="5273" y1="30794" x2="391" y2="37109"/>
                            <a14:foregroundMark x1="391" y1="37109" x2="3711" y2="49284"/>
                            <a14:foregroundMark x1="3711" y1="49284" x2="9961" y2="55729"/>
                            <a14:foregroundMark x1="9961" y1="55729" x2="6641" y2="31901"/>
                            <a14:foregroundMark x1="7324" y1="29427" x2="1270" y2="43424"/>
                            <a14:foregroundMark x1="293" y1="38216" x2="2734" y2="43424"/>
                            <a14:foregroundMark x1="91895" y1="44206" x2="96973" y2="54818"/>
                            <a14:foregroundMark x1="96973" y1="54818" x2="88770" y2="65169"/>
                          </a14:backgroundRemoval>
                        </a14:imgEffect>
                      </a14:imgLayer>
                    </a14:imgProps>
                  </a:ext>
                </a:extLst>
              </a:blip>
              <a:srcRect t="20479" b="25227"/>
              <a:stretch>
                <a:fillRect/>
              </a:stretch>
            </p:blipFill>
            <p:spPr>
              <a:xfrm>
                <a:off x="3740918" y="1204152"/>
                <a:ext cx="4572000" cy="3723487"/>
              </a:xfrm>
              <a:prstGeom prst="rect">
                <a:avLst/>
              </a:prstGeom>
            </p:spPr>
          </p:pic>
          <p:pic>
            <p:nvPicPr>
              <p:cNvPr id="224" name="Picture 223">
                <a:extLst>
                  <a:ext uri="{FF2B5EF4-FFF2-40B4-BE49-F238E27FC236}">
                    <a16:creationId xmlns:a16="http://schemas.microsoft.com/office/drawing/2014/main" id="{AAED5443-EBC6-8E82-86CC-02C943D082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alphaModFix amt="20000"/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9961" b="89974" l="293" r="96973">
                            <a14:foregroundMark x1="3258" y1="47624" x2="3410" y2="48180"/>
                            <a14:foregroundMark x1="1757" y1="42118" x2="2369" y2="44364"/>
                            <a14:foregroundMark x1="1589" y1="41503" x2="1425" y2="40900"/>
                            <a14:foregroundMark x1="1004" y1="39356" x2="1303" y2="40452"/>
                            <a14:foregroundMark x1="8882" y1="54616" x2="9961" y2="55729"/>
                            <a14:foregroundMark x1="9591" y1="53072" x2="6641" y2="31901"/>
                            <a14:foregroundMark x1="9961" y1="55729" x2="9920" y2="55438"/>
                            <a14:foregroundMark x1="2041" y1="41642" x2="1270" y2="43424"/>
                            <a14:foregroundMark x1="2929" y1="39589" x2="2408" y2="40794"/>
                            <a14:foregroundMark x1="6735" y1="30789" x2="4198" y2="36654"/>
                            <a14:foregroundMark x1="1875" y1="41591" x2="2734" y2="43424"/>
                            <a14:foregroundMark x1="816" y1="39333" x2="1347" y2="40466"/>
                            <a14:backgroundMark x1="3906" y1="36654" x2="3906" y2="36654"/>
                            <a14:backgroundMark x1="3906" y1="36654" x2="7617" y2="28971"/>
                            <a14:backgroundMark x1="7617" y1="28971" x2="36719" y2="23828"/>
                            <a14:backgroundMark x1="36719" y1="23828" x2="80176" y2="35938"/>
                            <a14:backgroundMark x1="80176" y1="35938" x2="90039" y2="42188"/>
                            <a14:backgroundMark x1="90039" y1="42188" x2="95898" y2="48568"/>
                            <a14:backgroundMark x1="95898" y1="48568" x2="95313" y2="58659"/>
                            <a14:backgroundMark x1="95313" y1="58659" x2="86035" y2="68555"/>
                            <a14:backgroundMark x1="86035" y1="68555" x2="66211" y2="71810"/>
                            <a14:backgroundMark x1="66211" y1="71810" x2="34277" y2="67904"/>
                            <a14:backgroundMark x1="34277" y1="67904" x2="20996" y2="63151"/>
                            <a14:backgroundMark x1="20996" y1="63151" x2="2734" y2="48698"/>
                            <a14:backgroundMark x1="2734" y1="48698" x2="4102" y2="35417"/>
                            <a14:backgroundMark x1="2051" y1="46875" x2="2441" y2="31120"/>
                            <a14:backgroundMark x1="2441" y1="31120" x2="195" y2="39258"/>
                            <a14:backgroundMark x1="1367" y1="44336" x2="1074" y2="37109"/>
                            <a14:backgroundMark x1="3125" y1="41016" x2="2539" y2="41797"/>
                            <a14:backgroundMark x1="3906" y1="46549" x2="1074" y2="40234"/>
                            <a14:backgroundMark x1="2930" y1="33984" x2="6738" y2="28906"/>
                            <a14:backgroundMark x1="41602" y1="23307" x2="66309" y2="28841"/>
                            <a14:backgroundMark x1="66309" y1="28841" x2="81934" y2="36654"/>
                            <a14:backgroundMark x1="79199" y1="34766" x2="67188" y2="26888"/>
                          </a14:backgroundRemoval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</a:extLst>
              </a:blip>
              <a:srcRect l="3800" t="20479" b="25227"/>
              <a:stretch>
                <a:fillRect/>
              </a:stretch>
            </p:blipFill>
            <p:spPr>
              <a:xfrm>
                <a:off x="4096352" y="1545069"/>
                <a:ext cx="3861132" cy="3104506"/>
              </a:xfrm>
              <a:prstGeom prst="rect">
                <a:avLst/>
              </a:prstGeom>
            </p:spPr>
          </p:pic>
          <p:pic>
            <p:nvPicPr>
              <p:cNvPr id="225" name="Picture 224" descr="A colorful art of a blue and orange circle&#10;&#10;AI-generated content may be incorrect.">
                <a:extLst>
                  <a:ext uri="{FF2B5EF4-FFF2-40B4-BE49-F238E27FC236}">
                    <a16:creationId xmlns:a16="http://schemas.microsoft.com/office/drawing/2014/main" id="{F7FA3ACB-2B38-9B8E-C5AB-9621F7B5C8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10000" b="90000" l="10000" r="90000">
                            <a14:foregroundMark x1="14286" y1="38378" x2="14286" y2="38378"/>
                            <a14:foregroundMark x1="14286" y1="38378" x2="14286" y2="68108"/>
                            <a14:foregroundMark x1="14286" y1="68108" x2="54887" y2="75676"/>
                            <a14:foregroundMark x1="54887" y1="75676" x2="88722" y2="62703"/>
                            <a14:foregroundMark x1="88722" y1="62703" x2="71429" y2="27027"/>
                            <a14:foregroundMark x1="71429" y1="27027" x2="21053" y2="21622"/>
                            <a14:foregroundMark x1="21053" y1="21622" x2="15789" y2="35135"/>
                            <a14:foregroundMark x1="27068" y1="20000" x2="65414" y2="17838"/>
                            <a14:foregroundMark x1="65414" y1="17838" x2="69173" y2="21081"/>
                            <a14:foregroundMark x1="57143" y1="16757" x2="57143" y2="16757"/>
                            <a14:foregroundMark x1="43609" y1="16216" x2="43609" y2="16216"/>
                            <a14:foregroundMark x1="54887" y1="84865" x2="54887" y2="84865"/>
                            <a14:foregroundMark x1="54887" y1="84865" x2="78195" y2="65405"/>
                            <a14:foregroundMark x1="37594" y1="16216" x2="51880" y2="16216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577037" y="1537025"/>
                <a:ext cx="1423382" cy="1979892"/>
              </a:xfrm>
              <a:prstGeom prst="rect">
                <a:avLst/>
              </a:prstGeom>
            </p:spPr>
          </p:pic>
          <p:pic>
            <p:nvPicPr>
              <p:cNvPr id="226" name="Picture 225">
                <a:extLst>
                  <a:ext uri="{FF2B5EF4-FFF2-40B4-BE49-F238E27FC236}">
                    <a16:creationId xmlns:a16="http://schemas.microsoft.com/office/drawing/2014/main" id="{FD7B1041-EC52-C014-2AF2-FF0720708F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alphaModFix amt="34000"/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rot="9447847">
                <a:off x="4141598" y="2486945"/>
                <a:ext cx="1158486" cy="1519739"/>
              </a:xfrm>
              <a:prstGeom prst="rect">
                <a:avLst/>
              </a:prstGeom>
            </p:spPr>
          </p:pic>
          <p:sp>
            <p:nvSpPr>
              <p:cNvPr id="227" name="Oval 226">
                <a:extLst>
                  <a:ext uri="{FF2B5EF4-FFF2-40B4-BE49-F238E27FC236}">
                    <a16:creationId xmlns:a16="http://schemas.microsoft.com/office/drawing/2014/main" id="{8EE6429E-87BB-5BD5-75F9-F13585C3AD21}"/>
                  </a:ext>
                </a:extLst>
              </p:cNvPr>
              <p:cNvSpPr/>
              <p:nvPr/>
            </p:nvSpPr>
            <p:spPr>
              <a:xfrm>
                <a:off x="6481104" y="2579698"/>
                <a:ext cx="762000" cy="714375"/>
              </a:xfrm>
              <a:prstGeom prst="ellipse">
                <a:avLst/>
              </a:prstGeom>
              <a:solidFill>
                <a:srgbClr val="156082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228" name="Oval 227">
                <a:extLst>
                  <a:ext uri="{FF2B5EF4-FFF2-40B4-BE49-F238E27FC236}">
                    <a16:creationId xmlns:a16="http://schemas.microsoft.com/office/drawing/2014/main" id="{474CC274-CCC6-8858-FDD6-39D56F093FF2}"/>
                  </a:ext>
                </a:extLst>
              </p:cNvPr>
              <p:cNvSpPr/>
              <p:nvPr/>
            </p:nvSpPr>
            <p:spPr>
              <a:xfrm>
                <a:off x="5682125" y="3571827"/>
                <a:ext cx="762000" cy="714375"/>
              </a:xfrm>
              <a:prstGeom prst="ellipse">
                <a:avLst/>
              </a:prstGeom>
              <a:solidFill>
                <a:srgbClr val="156082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229" name="Oval 228">
                <a:extLst>
                  <a:ext uri="{FF2B5EF4-FFF2-40B4-BE49-F238E27FC236}">
                    <a16:creationId xmlns:a16="http://schemas.microsoft.com/office/drawing/2014/main" id="{47788E6C-7AD9-47EC-800B-587174A92A71}"/>
                  </a:ext>
                </a:extLst>
              </p:cNvPr>
              <p:cNvSpPr/>
              <p:nvPr/>
            </p:nvSpPr>
            <p:spPr>
              <a:xfrm>
                <a:off x="7059195" y="3489022"/>
                <a:ext cx="762000" cy="714375"/>
              </a:xfrm>
              <a:prstGeom prst="ellipse">
                <a:avLst/>
              </a:prstGeom>
              <a:solidFill>
                <a:srgbClr val="156082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80" name="Group 179">
              <a:extLst>
                <a:ext uri="{FF2B5EF4-FFF2-40B4-BE49-F238E27FC236}">
                  <a16:creationId xmlns:a16="http://schemas.microsoft.com/office/drawing/2014/main" id="{81DCF180-8B84-533C-4645-F35749742A18}"/>
                </a:ext>
              </a:extLst>
            </p:cNvPr>
            <p:cNvGrpSpPr/>
            <p:nvPr/>
          </p:nvGrpSpPr>
          <p:grpSpPr>
            <a:xfrm rot="20186131">
              <a:off x="11555030" y="-3327865"/>
              <a:ext cx="1940715" cy="1832839"/>
              <a:chOff x="3104622" y="754633"/>
              <a:chExt cx="5332696" cy="4639086"/>
            </a:xfrm>
          </p:grpSpPr>
          <p:pic>
            <p:nvPicPr>
              <p:cNvPr id="198" name="Picture 197" descr="A yellow and blue object with a black background&#10;&#10;AI-generated content may be incorrect.">
                <a:extLst>
                  <a:ext uri="{FF2B5EF4-FFF2-40B4-BE49-F238E27FC236}">
                    <a16:creationId xmlns:a16="http://schemas.microsoft.com/office/drawing/2014/main" id="{61EFCA8C-BAA0-9B15-FB53-B2998C0C2A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1384389">
                <a:off x="5271662" y="4525934"/>
                <a:ext cx="1542126" cy="867785"/>
              </a:xfrm>
              <a:prstGeom prst="rect">
                <a:avLst/>
              </a:prstGeom>
            </p:spPr>
          </p:pic>
          <p:pic>
            <p:nvPicPr>
              <p:cNvPr id="199" name="Picture 198" descr="A yellow and blue object with a black background&#10;&#10;AI-generated content may be incorrect.">
                <a:extLst>
                  <a:ext uri="{FF2B5EF4-FFF2-40B4-BE49-F238E27FC236}">
                    <a16:creationId xmlns:a16="http://schemas.microsoft.com/office/drawing/2014/main" id="{71D96B75-B22E-5716-9F16-A48AD8F44A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2393" r="46051"/>
              <a:stretch>
                <a:fillRect/>
              </a:stretch>
            </p:blipFill>
            <p:spPr>
              <a:xfrm rot="13440050" flipH="1">
                <a:off x="4553295" y="4219130"/>
                <a:ext cx="724165" cy="758354"/>
              </a:xfrm>
              <a:prstGeom prst="rect">
                <a:avLst/>
              </a:prstGeom>
            </p:spPr>
          </p:pic>
          <p:pic>
            <p:nvPicPr>
              <p:cNvPr id="200" name="Picture 199" descr="A yellow and blue object with a black background&#10;&#10;AI-generated content may be incorrect.">
                <a:extLst>
                  <a:ext uri="{FF2B5EF4-FFF2-40B4-BE49-F238E27FC236}">
                    <a16:creationId xmlns:a16="http://schemas.microsoft.com/office/drawing/2014/main" id="{DAF1E901-3CB0-9384-0DB5-308B60ED52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5272007" flipH="1">
                <a:off x="3462491" y="3946824"/>
                <a:ext cx="1475057" cy="883693"/>
              </a:xfrm>
              <a:prstGeom prst="rect">
                <a:avLst/>
              </a:prstGeom>
            </p:spPr>
          </p:pic>
          <p:pic>
            <p:nvPicPr>
              <p:cNvPr id="201" name="Picture 200" descr="A yellow and blue object with a black background&#10;&#10;AI-generated content may be incorrect.">
                <a:extLst>
                  <a:ext uri="{FF2B5EF4-FFF2-40B4-BE49-F238E27FC236}">
                    <a16:creationId xmlns:a16="http://schemas.microsoft.com/office/drawing/2014/main" id="{8B1566AB-3845-62FC-4561-CE7E932308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2393" r="46051"/>
              <a:stretch>
                <a:fillRect/>
              </a:stretch>
            </p:blipFill>
            <p:spPr>
              <a:xfrm rot="2336726">
                <a:off x="7500487" y="2062731"/>
                <a:ext cx="936831" cy="758354"/>
              </a:xfrm>
              <a:prstGeom prst="rect">
                <a:avLst/>
              </a:prstGeom>
            </p:spPr>
          </p:pic>
          <p:pic>
            <p:nvPicPr>
              <p:cNvPr id="202" name="Picture 201" descr="A yellow and blue object with a black background&#10;&#10;AI-generated content may be incorrect.">
                <a:extLst>
                  <a:ext uri="{FF2B5EF4-FFF2-40B4-BE49-F238E27FC236}">
                    <a16:creationId xmlns:a16="http://schemas.microsoft.com/office/drawing/2014/main" id="{16AD4B4F-A7B9-BDA5-718F-2496E3A93C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2393" r="46051"/>
              <a:stretch>
                <a:fillRect/>
              </a:stretch>
            </p:blipFill>
            <p:spPr>
              <a:xfrm rot="611776" flipH="1">
                <a:off x="6036997" y="1217375"/>
                <a:ext cx="871637" cy="758354"/>
              </a:xfrm>
              <a:prstGeom prst="rect">
                <a:avLst/>
              </a:prstGeom>
            </p:spPr>
          </p:pic>
          <p:pic>
            <p:nvPicPr>
              <p:cNvPr id="203" name="Picture 202" descr="A yellow and blue object with a black background&#10;&#10;AI-generated content may be incorrect.">
                <a:extLst>
                  <a:ext uri="{FF2B5EF4-FFF2-40B4-BE49-F238E27FC236}">
                    <a16:creationId xmlns:a16="http://schemas.microsoft.com/office/drawing/2014/main" id="{76C653FD-0591-9FA2-1417-A554E8149B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5446652">
                <a:off x="2761271" y="2510902"/>
                <a:ext cx="1570396" cy="883693"/>
              </a:xfrm>
              <a:prstGeom prst="rect">
                <a:avLst/>
              </a:prstGeom>
            </p:spPr>
          </p:pic>
          <p:pic>
            <p:nvPicPr>
              <p:cNvPr id="204" name="Picture 203" descr="A yellow and blue object with a black background&#10;&#10;AI-generated content may be incorrect.">
                <a:extLst>
                  <a:ext uri="{FF2B5EF4-FFF2-40B4-BE49-F238E27FC236}">
                    <a16:creationId xmlns:a16="http://schemas.microsoft.com/office/drawing/2014/main" id="{5926EA66-3982-ECCB-4A9A-6D44A5556F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890916">
                <a:off x="3083168" y="1381229"/>
                <a:ext cx="1570396" cy="883693"/>
              </a:xfrm>
              <a:prstGeom prst="rect">
                <a:avLst/>
              </a:prstGeom>
            </p:spPr>
          </p:pic>
          <p:pic>
            <p:nvPicPr>
              <p:cNvPr id="205" name="Picture 204" descr="A yellow and blue object with a black background&#10;&#10;AI-generated content may be incorrect.">
                <a:extLst>
                  <a:ext uri="{FF2B5EF4-FFF2-40B4-BE49-F238E27FC236}">
                    <a16:creationId xmlns:a16="http://schemas.microsoft.com/office/drawing/2014/main" id="{B0BAF12E-4795-0BDD-6391-784C583797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29356" y="754633"/>
                <a:ext cx="1542126" cy="867785"/>
              </a:xfrm>
              <a:prstGeom prst="rect">
                <a:avLst/>
              </a:prstGeom>
            </p:spPr>
          </p:pic>
          <p:pic>
            <p:nvPicPr>
              <p:cNvPr id="206" name="Picture 205" descr="A yellow and blue object with a black background&#10;&#10;AI-generated content may be incorrect.">
                <a:extLst>
                  <a:ext uri="{FF2B5EF4-FFF2-40B4-BE49-F238E27FC236}">
                    <a16:creationId xmlns:a16="http://schemas.microsoft.com/office/drawing/2014/main" id="{F04395E2-A5DB-681E-4DD5-9CE43915CC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2393" r="46051"/>
              <a:stretch>
                <a:fillRect/>
              </a:stretch>
            </p:blipFill>
            <p:spPr>
              <a:xfrm rot="20654336">
                <a:off x="4046693" y="1059030"/>
                <a:ext cx="936831" cy="758354"/>
              </a:xfrm>
              <a:prstGeom prst="rect">
                <a:avLst/>
              </a:prstGeom>
            </p:spPr>
          </p:pic>
          <p:pic>
            <p:nvPicPr>
              <p:cNvPr id="207" name="Picture 206">
                <a:extLst>
                  <a:ext uri="{FF2B5EF4-FFF2-40B4-BE49-F238E27FC236}">
                    <a16:creationId xmlns:a16="http://schemas.microsoft.com/office/drawing/2014/main" id="{4204C10A-3B4D-C0E6-33D1-3B878C4CCC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9961" b="89974" l="293" r="96973">
                            <a14:foregroundMark x1="5273" y1="30794" x2="391" y2="37109"/>
                            <a14:foregroundMark x1="391" y1="37109" x2="3711" y2="49284"/>
                            <a14:foregroundMark x1="3711" y1="49284" x2="9961" y2="55729"/>
                            <a14:foregroundMark x1="9961" y1="55729" x2="6641" y2="31901"/>
                            <a14:foregroundMark x1="7324" y1="29427" x2="1270" y2="43424"/>
                            <a14:foregroundMark x1="293" y1="38216" x2="2734" y2="43424"/>
                            <a14:foregroundMark x1="91895" y1="44206" x2="96973" y2="54818"/>
                            <a14:foregroundMark x1="96973" y1="54818" x2="88770" y2="65169"/>
                          </a14:backgroundRemoval>
                        </a14:imgEffect>
                      </a14:imgLayer>
                    </a14:imgProps>
                  </a:ext>
                </a:extLst>
              </a:blip>
              <a:srcRect t="20479" b="25227"/>
              <a:stretch>
                <a:fillRect/>
              </a:stretch>
            </p:blipFill>
            <p:spPr>
              <a:xfrm>
                <a:off x="3740918" y="1204152"/>
                <a:ext cx="4572000" cy="3723487"/>
              </a:xfrm>
              <a:prstGeom prst="rect">
                <a:avLst/>
              </a:prstGeom>
            </p:spPr>
          </p:pic>
          <p:pic>
            <p:nvPicPr>
              <p:cNvPr id="208" name="Picture 207">
                <a:extLst>
                  <a:ext uri="{FF2B5EF4-FFF2-40B4-BE49-F238E27FC236}">
                    <a16:creationId xmlns:a16="http://schemas.microsoft.com/office/drawing/2014/main" id="{774DC9A9-497F-471F-EAE5-12BB44BF02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alphaModFix amt="20000"/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9961" b="89974" l="293" r="96973">
                            <a14:foregroundMark x1="3258" y1="47624" x2="3410" y2="48180"/>
                            <a14:foregroundMark x1="1757" y1="42118" x2="2369" y2="44364"/>
                            <a14:foregroundMark x1="1589" y1="41503" x2="1425" y2="40900"/>
                            <a14:foregroundMark x1="1004" y1="39356" x2="1303" y2="40452"/>
                            <a14:foregroundMark x1="8882" y1="54616" x2="9961" y2="55729"/>
                            <a14:foregroundMark x1="9591" y1="53072" x2="6641" y2="31901"/>
                            <a14:foregroundMark x1="9961" y1="55729" x2="9920" y2="55438"/>
                            <a14:foregroundMark x1="2041" y1="41642" x2="1270" y2="43424"/>
                            <a14:foregroundMark x1="2929" y1="39589" x2="2408" y2="40794"/>
                            <a14:foregroundMark x1="6735" y1="30789" x2="4198" y2="36654"/>
                            <a14:foregroundMark x1="1875" y1="41591" x2="2734" y2="43424"/>
                            <a14:foregroundMark x1="816" y1="39333" x2="1347" y2="40466"/>
                            <a14:backgroundMark x1="3906" y1="36654" x2="3906" y2="36654"/>
                            <a14:backgroundMark x1="3906" y1="36654" x2="7617" y2="28971"/>
                            <a14:backgroundMark x1="7617" y1="28971" x2="36719" y2="23828"/>
                            <a14:backgroundMark x1="36719" y1="23828" x2="80176" y2="35938"/>
                            <a14:backgroundMark x1="80176" y1="35938" x2="90039" y2="42188"/>
                            <a14:backgroundMark x1="90039" y1="42188" x2="95898" y2="48568"/>
                            <a14:backgroundMark x1="95898" y1="48568" x2="95313" y2="58659"/>
                            <a14:backgroundMark x1="95313" y1="58659" x2="86035" y2="68555"/>
                            <a14:backgroundMark x1="86035" y1="68555" x2="66211" y2="71810"/>
                            <a14:backgroundMark x1="66211" y1="71810" x2="34277" y2="67904"/>
                            <a14:backgroundMark x1="34277" y1="67904" x2="20996" y2="63151"/>
                            <a14:backgroundMark x1="20996" y1="63151" x2="2734" y2="48698"/>
                            <a14:backgroundMark x1="2734" y1="48698" x2="4102" y2="35417"/>
                            <a14:backgroundMark x1="2051" y1="46875" x2="2441" y2="31120"/>
                            <a14:backgroundMark x1="2441" y1="31120" x2="195" y2="39258"/>
                            <a14:backgroundMark x1="1367" y1="44336" x2="1074" y2="37109"/>
                            <a14:backgroundMark x1="3125" y1="41016" x2="2539" y2="41797"/>
                            <a14:backgroundMark x1="3906" y1="46549" x2="1074" y2="40234"/>
                            <a14:backgroundMark x1="2930" y1="33984" x2="6738" y2="28906"/>
                            <a14:backgroundMark x1="41602" y1="23307" x2="66309" y2="28841"/>
                            <a14:backgroundMark x1="66309" y1="28841" x2="81934" y2="36654"/>
                            <a14:backgroundMark x1="79199" y1="34766" x2="67188" y2="26888"/>
                          </a14:backgroundRemoval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</a:extLst>
              </a:blip>
              <a:srcRect l="3800" t="20479" b="25227"/>
              <a:stretch>
                <a:fillRect/>
              </a:stretch>
            </p:blipFill>
            <p:spPr>
              <a:xfrm>
                <a:off x="4096352" y="1545069"/>
                <a:ext cx="3861132" cy="3104506"/>
              </a:xfrm>
              <a:prstGeom prst="rect">
                <a:avLst/>
              </a:prstGeom>
            </p:spPr>
          </p:pic>
          <p:pic>
            <p:nvPicPr>
              <p:cNvPr id="209" name="Picture 208" descr="A colorful art of a blue and orange circle&#10;&#10;AI-generated content may be incorrect.">
                <a:extLst>
                  <a:ext uri="{FF2B5EF4-FFF2-40B4-BE49-F238E27FC236}">
                    <a16:creationId xmlns:a16="http://schemas.microsoft.com/office/drawing/2014/main" id="{2FF9F787-AE8D-A674-9575-7DB881A6A2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10000" b="90000" l="10000" r="90000">
                            <a14:foregroundMark x1="14286" y1="38378" x2="14286" y2="38378"/>
                            <a14:foregroundMark x1="14286" y1="38378" x2="14286" y2="68108"/>
                            <a14:foregroundMark x1="14286" y1="68108" x2="54887" y2="75676"/>
                            <a14:foregroundMark x1="54887" y1="75676" x2="88722" y2="62703"/>
                            <a14:foregroundMark x1="88722" y1="62703" x2="71429" y2="27027"/>
                            <a14:foregroundMark x1="71429" y1="27027" x2="21053" y2="21622"/>
                            <a14:foregroundMark x1="21053" y1="21622" x2="15789" y2="35135"/>
                            <a14:foregroundMark x1="27068" y1="20000" x2="65414" y2="17838"/>
                            <a14:foregroundMark x1="65414" y1="17838" x2="69173" y2="21081"/>
                            <a14:foregroundMark x1="57143" y1="16757" x2="57143" y2="16757"/>
                            <a14:foregroundMark x1="43609" y1="16216" x2="43609" y2="16216"/>
                            <a14:foregroundMark x1="54887" y1="84865" x2="54887" y2="84865"/>
                            <a14:foregroundMark x1="54887" y1="84865" x2="78195" y2="65405"/>
                            <a14:foregroundMark x1="37594" y1="16216" x2="51880" y2="16216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577037" y="1537025"/>
                <a:ext cx="1423382" cy="1979892"/>
              </a:xfrm>
              <a:prstGeom prst="rect">
                <a:avLst/>
              </a:prstGeom>
            </p:spPr>
          </p:pic>
          <p:pic>
            <p:nvPicPr>
              <p:cNvPr id="210" name="Picture 209">
                <a:extLst>
                  <a:ext uri="{FF2B5EF4-FFF2-40B4-BE49-F238E27FC236}">
                    <a16:creationId xmlns:a16="http://schemas.microsoft.com/office/drawing/2014/main" id="{2A1E02E9-E793-91FD-0E26-707FBF667C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alphaModFix amt="34000"/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rot="9447847">
                <a:off x="4141598" y="2486945"/>
                <a:ext cx="1158486" cy="1519739"/>
              </a:xfrm>
              <a:prstGeom prst="rect">
                <a:avLst/>
              </a:prstGeom>
            </p:spPr>
          </p:pic>
          <p:sp>
            <p:nvSpPr>
              <p:cNvPr id="211" name="Oval 210">
                <a:extLst>
                  <a:ext uri="{FF2B5EF4-FFF2-40B4-BE49-F238E27FC236}">
                    <a16:creationId xmlns:a16="http://schemas.microsoft.com/office/drawing/2014/main" id="{DB667689-ACCF-FAAC-DCCC-6E253C4AD2FE}"/>
                  </a:ext>
                </a:extLst>
              </p:cNvPr>
              <p:cNvSpPr/>
              <p:nvPr/>
            </p:nvSpPr>
            <p:spPr>
              <a:xfrm>
                <a:off x="6481104" y="2579698"/>
                <a:ext cx="762000" cy="714375"/>
              </a:xfrm>
              <a:prstGeom prst="ellipse">
                <a:avLst/>
              </a:prstGeom>
              <a:solidFill>
                <a:srgbClr val="156082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212" name="Oval 211">
                <a:extLst>
                  <a:ext uri="{FF2B5EF4-FFF2-40B4-BE49-F238E27FC236}">
                    <a16:creationId xmlns:a16="http://schemas.microsoft.com/office/drawing/2014/main" id="{18F197BE-78EB-6B9F-2762-B935A343AB01}"/>
                  </a:ext>
                </a:extLst>
              </p:cNvPr>
              <p:cNvSpPr/>
              <p:nvPr/>
            </p:nvSpPr>
            <p:spPr>
              <a:xfrm>
                <a:off x="5682125" y="3571827"/>
                <a:ext cx="762000" cy="714375"/>
              </a:xfrm>
              <a:prstGeom prst="ellipse">
                <a:avLst/>
              </a:prstGeom>
              <a:solidFill>
                <a:srgbClr val="156082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213" name="Oval 212">
                <a:extLst>
                  <a:ext uri="{FF2B5EF4-FFF2-40B4-BE49-F238E27FC236}">
                    <a16:creationId xmlns:a16="http://schemas.microsoft.com/office/drawing/2014/main" id="{7783516F-9CCC-5EB9-9FBA-CEBE123A4533}"/>
                  </a:ext>
                </a:extLst>
              </p:cNvPr>
              <p:cNvSpPr/>
              <p:nvPr/>
            </p:nvSpPr>
            <p:spPr>
              <a:xfrm>
                <a:off x="7059195" y="3489022"/>
                <a:ext cx="762000" cy="714375"/>
              </a:xfrm>
              <a:prstGeom prst="ellipse">
                <a:avLst/>
              </a:prstGeom>
              <a:solidFill>
                <a:srgbClr val="156082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81" name="Group 180">
              <a:extLst>
                <a:ext uri="{FF2B5EF4-FFF2-40B4-BE49-F238E27FC236}">
                  <a16:creationId xmlns:a16="http://schemas.microsoft.com/office/drawing/2014/main" id="{33991E12-B6C6-E8D7-B756-4D1BDCC03B44}"/>
                </a:ext>
              </a:extLst>
            </p:cNvPr>
            <p:cNvGrpSpPr/>
            <p:nvPr/>
          </p:nvGrpSpPr>
          <p:grpSpPr>
            <a:xfrm rot="20186131">
              <a:off x="14829566" y="-5373234"/>
              <a:ext cx="1940715" cy="1832839"/>
              <a:chOff x="3104622" y="754633"/>
              <a:chExt cx="5332696" cy="4639086"/>
            </a:xfrm>
          </p:grpSpPr>
          <p:pic>
            <p:nvPicPr>
              <p:cNvPr id="182" name="Picture 181" descr="A yellow and blue object with a black background&#10;&#10;AI-generated content may be incorrect.">
                <a:extLst>
                  <a:ext uri="{FF2B5EF4-FFF2-40B4-BE49-F238E27FC236}">
                    <a16:creationId xmlns:a16="http://schemas.microsoft.com/office/drawing/2014/main" id="{52D164BE-51A6-8E27-A48A-8E52D4DBA8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1384389">
                <a:off x="5271662" y="4525934"/>
                <a:ext cx="1542126" cy="867785"/>
              </a:xfrm>
              <a:prstGeom prst="rect">
                <a:avLst/>
              </a:prstGeom>
            </p:spPr>
          </p:pic>
          <p:pic>
            <p:nvPicPr>
              <p:cNvPr id="183" name="Picture 182" descr="A yellow and blue object with a black background&#10;&#10;AI-generated content may be incorrect.">
                <a:extLst>
                  <a:ext uri="{FF2B5EF4-FFF2-40B4-BE49-F238E27FC236}">
                    <a16:creationId xmlns:a16="http://schemas.microsoft.com/office/drawing/2014/main" id="{2AAB50FA-7A7E-AD0D-F8BC-6742A9DF37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2393" r="46051"/>
              <a:stretch>
                <a:fillRect/>
              </a:stretch>
            </p:blipFill>
            <p:spPr>
              <a:xfrm rot="13440050" flipH="1">
                <a:off x="4553295" y="4219130"/>
                <a:ext cx="724165" cy="758354"/>
              </a:xfrm>
              <a:prstGeom prst="rect">
                <a:avLst/>
              </a:prstGeom>
            </p:spPr>
          </p:pic>
          <p:pic>
            <p:nvPicPr>
              <p:cNvPr id="184" name="Picture 183" descr="A yellow and blue object with a black background&#10;&#10;AI-generated content may be incorrect.">
                <a:extLst>
                  <a:ext uri="{FF2B5EF4-FFF2-40B4-BE49-F238E27FC236}">
                    <a16:creationId xmlns:a16="http://schemas.microsoft.com/office/drawing/2014/main" id="{25E3334F-B534-035B-CD48-5290FCC9D6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5272007" flipH="1">
                <a:off x="3462491" y="3946824"/>
                <a:ext cx="1475057" cy="883693"/>
              </a:xfrm>
              <a:prstGeom prst="rect">
                <a:avLst/>
              </a:prstGeom>
            </p:spPr>
          </p:pic>
          <p:pic>
            <p:nvPicPr>
              <p:cNvPr id="185" name="Picture 184" descr="A yellow and blue object with a black background&#10;&#10;AI-generated content may be incorrect.">
                <a:extLst>
                  <a:ext uri="{FF2B5EF4-FFF2-40B4-BE49-F238E27FC236}">
                    <a16:creationId xmlns:a16="http://schemas.microsoft.com/office/drawing/2014/main" id="{3342A3CC-0F4A-7029-2066-904C6F25F1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2393" r="46051"/>
              <a:stretch>
                <a:fillRect/>
              </a:stretch>
            </p:blipFill>
            <p:spPr>
              <a:xfrm rot="2336726">
                <a:off x="7500487" y="2062731"/>
                <a:ext cx="936831" cy="758354"/>
              </a:xfrm>
              <a:prstGeom prst="rect">
                <a:avLst/>
              </a:prstGeom>
            </p:spPr>
          </p:pic>
          <p:pic>
            <p:nvPicPr>
              <p:cNvPr id="186" name="Picture 185" descr="A yellow and blue object with a black background&#10;&#10;AI-generated content may be incorrect.">
                <a:extLst>
                  <a:ext uri="{FF2B5EF4-FFF2-40B4-BE49-F238E27FC236}">
                    <a16:creationId xmlns:a16="http://schemas.microsoft.com/office/drawing/2014/main" id="{AD030264-2455-E815-3DF4-F8EAA8183C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2393" r="46051"/>
              <a:stretch>
                <a:fillRect/>
              </a:stretch>
            </p:blipFill>
            <p:spPr>
              <a:xfrm rot="611776" flipH="1">
                <a:off x="6036997" y="1217375"/>
                <a:ext cx="871637" cy="758354"/>
              </a:xfrm>
              <a:prstGeom prst="rect">
                <a:avLst/>
              </a:prstGeom>
            </p:spPr>
          </p:pic>
          <p:pic>
            <p:nvPicPr>
              <p:cNvPr id="187" name="Picture 186" descr="A yellow and blue object with a black background&#10;&#10;AI-generated content may be incorrect.">
                <a:extLst>
                  <a:ext uri="{FF2B5EF4-FFF2-40B4-BE49-F238E27FC236}">
                    <a16:creationId xmlns:a16="http://schemas.microsoft.com/office/drawing/2014/main" id="{7AA155C2-B143-07C5-DE83-EA38C19F45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5446652">
                <a:off x="2761271" y="2510902"/>
                <a:ext cx="1570396" cy="883693"/>
              </a:xfrm>
              <a:prstGeom prst="rect">
                <a:avLst/>
              </a:prstGeom>
            </p:spPr>
          </p:pic>
          <p:pic>
            <p:nvPicPr>
              <p:cNvPr id="188" name="Picture 187" descr="A yellow and blue object with a black background&#10;&#10;AI-generated content may be incorrect.">
                <a:extLst>
                  <a:ext uri="{FF2B5EF4-FFF2-40B4-BE49-F238E27FC236}">
                    <a16:creationId xmlns:a16="http://schemas.microsoft.com/office/drawing/2014/main" id="{0CF0266B-AE11-69BA-3E80-B30AE66626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890916">
                <a:off x="3083168" y="1381229"/>
                <a:ext cx="1570396" cy="883693"/>
              </a:xfrm>
              <a:prstGeom prst="rect">
                <a:avLst/>
              </a:prstGeom>
            </p:spPr>
          </p:pic>
          <p:pic>
            <p:nvPicPr>
              <p:cNvPr id="189" name="Picture 188" descr="A yellow and blue object with a black background&#10;&#10;AI-generated content may be incorrect.">
                <a:extLst>
                  <a:ext uri="{FF2B5EF4-FFF2-40B4-BE49-F238E27FC236}">
                    <a16:creationId xmlns:a16="http://schemas.microsoft.com/office/drawing/2014/main" id="{2A1A0C06-4FEA-7174-D40C-3FF00E49CE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29356" y="754633"/>
                <a:ext cx="1542126" cy="867785"/>
              </a:xfrm>
              <a:prstGeom prst="rect">
                <a:avLst/>
              </a:prstGeom>
            </p:spPr>
          </p:pic>
          <p:pic>
            <p:nvPicPr>
              <p:cNvPr id="190" name="Picture 189" descr="A yellow and blue object with a black background&#10;&#10;AI-generated content may be incorrect.">
                <a:extLst>
                  <a:ext uri="{FF2B5EF4-FFF2-40B4-BE49-F238E27FC236}">
                    <a16:creationId xmlns:a16="http://schemas.microsoft.com/office/drawing/2014/main" id="{52C04B51-8C7C-7DC8-3FE3-74E0B18883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2393" r="46051"/>
              <a:stretch>
                <a:fillRect/>
              </a:stretch>
            </p:blipFill>
            <p:spPr>
              <a:xfrm rot="20654336">
                <a:off x="4046693" y="1059030"/>
                <a:ext cx="936831" cy="758354"/>
              </a:xfrm>
              <a:prstGeom prst="rect">
                <a:avLst/>
              </a:prstGeom>
            </p:spPr>
          </p:pic>
          <p:pic>
            <p:nvPicPr>
              <p:cNvPr id="191" name="Picture 190">
                <a:extLst>
                  <a:ext uri="{FF2B5EF4-FFF2-40B4-BE49-F238E27FC236}">
                    <a16:creationId xmlns:a16="http://schemas.microsoft.com/office/drawing/2014/main" id="{385FC579-C29E-A51E-6028-A0000940AB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9961" b="89974" l="293" r="96973">
                            <a14:foregroundMark x1="5273" y1="30794" x2="391" y2="37109"/>
                            <a14:foregroundMark x1="391" y1="37109" x2="3711" y2="49284"/>
                            <a14:foregroundMark x1="3711" y1="49284" x2="9961" y2="55729"/>
                            <a14:foregroundMark x1="9961" y1="55729" x2="6641" y2="31901"/>
                            <a14:foregroundMark x1="7324" y1="29427" x2="1270" y2="43424"/>
                            <a14:foregroundMark x1="293" y1="38216" x2="2734" y2="43424"/>
                            <a14:foregroundMark x1="91895" y1="44206" x2="96973" y2="54818"/>
                            <a14:foregroundMark x1="96973" y1="54818" x2="88770" y2="65169"/>
                          </a14:backgroundRemoval>
                        </a14:imgEffect>
                      </a14:imgLayer>
                    </a14:imgProps>
                  </a:ext>
                </a:extLst>
              </a:blip>
              <a:srcRect t="20479" b="25227"/>
              <a:stretch>
                <a:fillRect/>
              </a:stretch>
            </p:blipFill>
            <p:spPr>
              <a:xfrm>
                <a:off x="3740918" y="1204152"/>
                <a:ext cx="4572000" cy="3723487"/>
              </a:xfrm>
              <a:prstGeom prst="rect">
                <a:avLst/>
              </a:prstGeom>
            </p:spPr>
          </p:pic>
          <p:pic>
            <p:nvPicPr>
              <p:cNvPr id="192" name="Picture 191">
                <a:extLst>
                  <a:ext uri="{FF2B5EF4-FFF2-40B4-BE49-F238E27FC236}">
                    <a16:creationId xmlns:a16="http://schemas.microsoft.com/office/drawing/2014/main" id="{D5FA2D02-E017-3F30-5B7F-CE71FD4A52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alphaModFix amt="20000"/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9961" b="89974" l="293" r="96973">
                            <a14:foregroundMark x1="3258" y1="47624" x2="3410" y2="48180"/>
                            <a14:foregroundMark x1="1757" y1="42118" x2="2369" y2="44364"/>
                            <a14:foregroundMark x1="1589" y1="41503" x2="1425" y2="40900"/>
                            <a14:foregroundMark x1="1004" y1="39356" x2="1303" y2="40452"/>
                            <a14:foregroundMark x1="8882" y1="54616" x2="9961" y2="55729"/>
                            <a14:foregroundMark x1="9591" y1="53072" x2="6641" y2="31901"/>
                            <a14:foregroundMark x1="9961" y1="55729" x2="9920" y2="55438"/>
                            <a14:foregroundMark x1="2041" y1="41642" x2="1270" y2="43424"/>
                            <a14:foregroundMark x1="2929" y1="39589" x2="2408" y2="40794"/>
                            <a14:foregroundMark x1="6735" y1="30789" x2="4198" y2="36654"/>
                            <a14:foregroundMark x1="1875" y1="41591" x2="2734" y2="43424"/>
                            <a14:foregroundMark x1="816" y1="39333" x2="1347" y2="40466"/>
                            <a14:backgroundMark x1="3906" y1="36654" x2="3906" y2="36654"/>
                            <a14:backgroundMark x1="3906" y1="36654" x2="7617" y2="28971"/>
                            <a14:backgroundMark x1="7617" y1="28971" x2="36719" y2="23828"/>
                            <a14:backgroundMark x1="36719" y1="23828" x2="80176" y2="35938"/>
                            <a14:backgroundMark x1="80176" y1="35938" x2="90039" y2="42188"/>
                            <a14:backgroundMark x1="90039" y1="42188" x2="95898" y2="48568"/>
                            <a14:backgroundMark x1="95898" y1="48568" x2="95313" y2="58659"/>
                            <a14:backgroundMark x1="95313" y1="58659" x2="86035" y2="68555"/>
                            <a14:backgroundMark x1="86035" y1="68555" x2="66211" y2="71810"/>
                            <a14:backgroundMark x1="66211" y1="71810" x2="34277" y2="67904"/>
                            <a14:backgroundMark x1="34277" y1="67904" x2="20996" y2="63151"/>
                            <a14:backgroundMark x1="20996" y1="63151" x2="2734" y2="48698"/>
                            <a14:backgroundMark x1="2734" y1="48698" x2="4102" y2="35417"/>
                            <a14:backgroundMark x1="2051" y1="46875" x2="2441" y2="31120"/>
                            <a14:backgroundMark x1="2441" y1="31120" x2="195" y2="39258"/>
                            <a14:backgroundMark x1="1367" y1="44336" x2="1074" y2="37109"/>
                            <a14:backgroundMark x1="3125" y1="41016" x2="2539" y2="41797"/>
                            <a14:backgroundMark x1="3906" y1="46549" x2="1074" y2="40234"/>
                            <a14:backgroundMark x1="2930" y1="33984" x2="6738" y2="28906"/>
                            <a14:backgroundMark x1="41602" y1="23307" x2="66309" y2="28841"/>
                            <a14:backgroundMark x1="66309" y1="28841" x2="81934" y2="36654"/>
                            <a14:backgroundMark x1="79199" y1="34766" x2="67188" y2="26888"/>
                          </a14:backgroundRemoval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</a:extLst>
              </a:blip>
              <a:srcRect l="3800" t="20479" b="25227"/>
              <a:stretch>
                <a:fillRect/>
              </a:stretch>
            </p:blipFill>
            <p:spPr>
              <a:xfrm>
                <a:off x="4096352" y="1545069"/>
                <a:ext cx="3861132" cy="3104506"/>
              </a:xfrm>
              <a:prstGeom prst="rect">
                <a:avLst/>
              </a:prstGeom>
            </p:spPr>
          </p:pic>
          <p:pic>
            <p:nvPicPr>
              <p:cNvPr id="193" name="Picture 192" descr="A colorful art of a blue and orange circle&#10;&#10;AI-generated content may be incorrect.">
                <a:extLst>
                  <a:ext uri="{FF2B5EF4-FFF2-40B4-BE49-F238E27FC236}">
                    <a16:creationId xmlns:a16="http://schemas.microsoft.com/office/drawing/2014/main" id="{75D53708-84A8-F097-AF3E-D78E7D137F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10000" b="90000" l="10000" r="90000">
                            <a14:foregroundMark x1="14286" y1="38378" x2="14286" y2="38378"/>
                            <a14:foregroundMark x1="14286" y1="38378" x2="14286" y2="68108"/>
                            <a14:foregroundMark x1="14286" y1="68108" x2="54887" y2="75676"/>
                            <a14:foregroundMark x1="54887" y1="75676" x2="88722" y2="62703"/>
                            <a14:foregroundMark x1="88722" y1="62703" x2="71429" y2="27027"/>
                            <a14:foregroundMark x1="71429" y1="27027" x2="21053" y2="21622"/>
                            <a14:foregroundMark x1="21053" y1="21622" x2="15789" y2="35135"/>
                            <a14:foregroundMark x1="27068" y1="20000" x2="65414" y2="17838"/>
                            <a14:foregroundMark x1="65414" y1="17838" x2="69173" y2="21081"/>
                            <a14:foregroundMark x1="57143" y1="16757" x2="57143" y2="16757"/>
                            <a14:foregroundMark x1="43609" y1="16216" x2="43609" y2="16216"/>
                            <a14:foregroundMark x1="54887" y1="84865" x2="54887" y2="84865"/>
                            <a14:foregroundMark x1="54887" y1="84865" x2="78195" y2="65405"/>
                            <a14:foregroundMark x1="37594" y1="16216" x2="51880" y2="16216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577037" y="1537025"/>
                <a:ext cx="1423382" cy="1979892"/>
              </a:xfrm>
              <a:prstGeom prst="rect">
                <a:avLst/>
              </a:prstGeom>
            </p:spPr>
          </p:pic>
          <p:pic>
            <p:nvPicPr>
              <p:cNvPr id="194" name="Picture 193">
                <a:extLst>
                  <a:ext uri="{FF2B5EF4-FFF2-40B4-BE49-F238E27FC236}">
                    <a16:creationId xmlns:a16="http://schemas.microsoft.com/office/drawing/2014/main" id="{F4A6D43E-0C36-BAD5-69E3-7FD90EAF2E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alphaModFix amt="34000"/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rot="9447847">
                <a:off x="4141598" y="2486945"/>
                <a:ext cx="1158486" cy="1519739"/>
              </a:xfrm>
              <a:prstGeom prst="rect">
                <a:avLst/>
              </a:prstGeom>
            </p:spPr>
          </p:pic>
          <p:sp>
            <p:nvSpPr>
              <p:cNvPr id="195" name="Oval 194">
                <a:extLst>
                  <a:ext uri="{FF2B5EF4-FFF2-40B4-BE49-F238E27FC236}">
                    <a16:creationId xmlns:a16="http://schemas.microsoft.com/office/drawing/2014/main" id="{61F37F00-1802-7ECC-9B82-9437CAE5AF78}"/>
                  </a:ext>
                </a:extLst>
              </p:cNvPr>
              <p:cNvSpPr/>
              <p:nvPr/>
            </p:nvSpPr>
            <p:spPr>
              <a:xfrm>
                <a:off x="6481104" y="2579698"/>
                <a:ext cx="762000" cy="714375"/>
              </a:xfrm>
              <a:prstGeom prst="ellipse">
                <a:avLst/>
              </a:prstGeom>
              <a:solidFill>
                <a:srgbClr val="156082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96" name="Oval 195">
                <a:extLst>
                  <a:ext uri="{FF2B5EF4-FFF2-40B4-BE49-F238E27FC236}">
                    <a16:creationId xmlns:a16="http://schemas.microsoft.com/office/drawing/2014/main" id="{495866B8-6B58-5516-7DD2-BE5F86EA9893}"/>
                  </a:ext>
                </a:extLst>
              </p:cNvPr>
              <p:cNvSpPr/>
              <p:nvPr/>
            </p:nvSpPr>
            <p:spPr>
              <a:xfrm>
                <a:off x="5682125" y="3571827"/>
                <a:ext cx="762000" cy="714375"/>
              </a:xfrm>
              <a:prstGeom prst="ellipse">
                <a:avLst/>
              </a:prstGeom>
              <a:solidFill>
                <a:srgbClr val="156082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97" name="Oval 196">
                <a:extLst>
                  <a:ext uri="{FF2B5EF4-FFF2-40B4-BE49-F238E27FC236}">
                    <a16:creationId xmlns:a16="http://schemas.microsoft.com/office/drawing/2014/main" id="{88F2E4AD-1A08-CC0C-2964-D4AC20EABD64}"/>
                  </a:ext>
                </a:extLst>
              </p:cNvPr>
              <p:cNvSpPr/>
              <p:nvPr/>
            </p:nvSpPr>
            <p:spPr>
              <a:xfrm>
                <a:off x="7059195" y="3489022"/>
                <a:ext cx="762000" cy="714375"/>
              </a:xfrm>
              <a:prstGeom prst="ellipse">
                <a:avLst/>
              </a:prstGeom>
              <a:solidFill>
                <a:srgbClr val="156082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B969CE3-265B-AB99-FB69-5601C1476C1B}"/>
              </a:ext>
            </a:extLst>
          </p:cNvPr>
          <p:cNvGrpSpPr/>
          <p:nvPr/>
        </p:nvGrpSpPr>
        <p:grpSpPr>
          <a:xfrm>
            <a:off x="6973608" y="868098"/>
            <a:ext cx="5082974" cy="847184"/>
            <a:chOff x="102351" y="177233"/>
            <a:chExt cx="3453791" cy="1256382"/>
          </a:xfrm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C53A1A62-F323-709D-AD09-ECAB24D4BFD9}"/>
                </a:ext>
              </a:extLst>
            </p:cNvPr>
            <p:cNvSpPr/>
            <p:nvPr/>
          </p:nvSpPr>
          <p:spPr>
            <a:xfrm>
              <a:off x="102351" y="177233"/>
              <a:ext cx="3395698" cy="1256382"/>
            </a:xfrm>
            <a:prstGeom prst="roundRect">
              <a:avLst>
                <a:gd name="adj" fmla="val 9012"/>
              </a:avLst>
            </a:prstGeom>
            <a:solidFill>
              <a:sysClr val="window" lastClr="FFFFFF"/>
            </a:solidFill>
            <a:ln w="571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765F498-5314-31CE-95D4-80342D11D2A7}"/>
                </a:ext>
              </a:extLst>
            </p:cNvPr>
            <p:cNvSpPr txBox="1"/>
            <p:nvPr/>
          </p:nvSpPr>
          <p:spPr>
            <a:xfrm>
              <a:off x="111591" y="188902"/>
              <a:ext cx="3444551" cy="82404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Differentiation</a:t>
              </a: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 – The B cells differentiate into plasma cells and memory B cells.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C1984993-B01E-D88C-55B7-8C596101C3ED}"/>
              </a:ext>
            </a:extLst>
          </p:cNvPr>
          <p:cNvGrpSpPr/>
          <p:nvPr/>
        </p:nvGrpSpPr>
        <p:grpSpPr>
          <a:xfrm>
            <a:off x="6980407" y="5109092"/>
            <a:ext cx="5082974" cy="1888482"/>
            <a:chOff x="102351" y="177233"/>
            <a:chExt cx="3453791" cy="1583618"/>
          </a:xfrm>
        </p:grpSpPr>
        <p:sp>
          <p:nvSpPr>
            <p:cNvPr id="104" name="Rectangle: Rounded Corners 103">
              <a:extLst>
                <a:ext uri="{FF2B5EF4-FFF2-40B4-BE49-F238E27FC236}">
                  <a16:creationId xmlns:a16="http://schemas.microsoft.com/office/drawing/2014/main" id="{46C28C6A-11EE-0D7C-DCA1-5D106CAB0F64}"/>
                </a:ext>
              </a:extLst>
            </p:cNvPr>
            <p:cNvSpPr/>
            <p:nvPr/>
          </p:nvSpPr>
          <p:spPr>
            <a:xfrm>
              <a:off x="102351" y="177233"/>
              <a:ext cx="3395698" cy="1256382"/>
            </a:xfrm>
            <a:prstGeom prst="roundRect">
              <a:avLst>
                <a:gd name="adj" fmla="val 9012"/>
              </a:avLst>
            </a:prstGeom>
            <a:solidFill>
              <a:sysClr val="window" lastClr="FFFFFF"/>
            </a:solidFill>
            <a:ln w="571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7DFA829C-39DD-9293-8386-2086A9248C3D}"/>
                </a:ext>
              </a:extLst>
            </p:cNvPr>
            <p:cNvSpPr txBox="1"/>
            <p:nvPr/>
          </p:nvSpPr>
          <p:spPr>
            <a:xfrm>
              <a:off x="111591" y="188902"/>
              <a:ext cx="3444551" cy="15719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Antibody production</a:t>
              </a: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 – Plasma cells produce and secrete large quantities of specific antibodies into the blood and lymph.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59" name="Group 358">
            <a:extLst>
              <a:ext uri="{FF2B5EF4-FFF2-40B4-BE49-F238E27FC236}">
                <a16:creationId xmlns:a16="http://schemas.microsoft.com/office/drawing/2014/main" id="{0015E1E8-0408-2EF3-D98E-9FE38BAA2E3F}"/>
              </a:ext>
            </a:extLst>
          </p:cNvPr>
          <p:cNvGrpSpPr/>
          <p:nvPr/>
        </p:nvGrpSpPr>
        <p:grpSpPr>
          <a:xfrm>
            <a:off x="151935" y="654896"/>
            <a:ext cx="5332696" cy="4639086"/>
            <a:chOff x="3104622" y="754633"/>
            <a:chExt cx="5332696" cy="4639086"/>
          </a:xfrm>
        </p:grpSpPr>
        <p:pic>
          <p:nvPicPr>
            <p:cNvPr id="360" name="Picture 359" descr="A yellow and blue object with a black background&#10;&#10;AI-generated content may be incorrect.">
              <a:extLst>
                <a:ext uri="{FF2B5EF4-FFF2-40B4-BE49-F238E27FC236}">
                  <a16:creationId xmlns:a16="http://schemas.microsoft.com/office/drawing/2014/main" id="{AC09DC69-E1E1-8E63-466C-BA13DA7D992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384389">
              <a:off x="5271662" y="4525934"/>
              <a:ext cx="1542126" cy="867785"/>
            </a:xfrm>
            <a:prstGeom prst="rect">
              <a:avLst/>
            </a:prstGeom>
          </p:spPr>
        </p:pic>
        <p:pic>
          <p:nvPicPr>
            <p:cNvPr id="361" name="Picture 360" descr="A yellow and blue object with a black background&#10;&#10;AI-generated content may be incorrect.">
              <a:extLst>
                <a:ext uri="{FF2B5EF4-FFF2-40B4-BE49-F238E27FC236}">
                  <a16:creationId xmlns:a16="http://schemas.microsoft.com/office/drawing/2014/main" id="{1EFC9E18-CBB8-78F6-5CB2-7E7790A3382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393" r="46051"/>
            <a:stretch>
              <a:fillRect/>
            </a:stretch>
          </p:blipFill>
          <p:spPr>
            <a:xfrm rot="13440050" flipH="1">
              <a:off x="4553295" y="4219130"/>
              <a:ext cx="724165" cy="758354"/>
            </a:xfrm>
            <a:prstGeom prst="rect">
              <a:avLst/>
            </a:prstGeom>
          </p:spPr>
        </p:pic>
        <p:pic>
          <p:nvPicPr>
            <p:cNvPr id="362" name="Picture 361" descr="A yellow and blue object with a black background&#10;&#10;AI-generated content may be incorrect.">
              <a:extLst>
                <a:ext uri="{FF2B5EF4-FFF2-40B4-BE49-F238E27FC236}">
                  <a16:creationId xmlns:a16="http://schemas.microsoft.com/office/drawing/2014/main" id="{0A03737E-0C93-467A-8707-C46EAEF12B2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272007" flipH="1">
              <a:off x="3462491" y="3946824"/>
              <a:ext cx="1475057" cy="883693"/>
            </a:xfrm>
            <a:prstGeom prst="rect">
              <a:avLst/>
            </a:prstGeom>
          </p:spPr>
        </p:pic>
        <p:pic>
          <p:nvPicPr>
            <p:cNvPr id="363" name="Picture 362" descr="A yellow and blue object with a black background&#10;&#10;AI-generated content may be incorrect.">
              <a:extLst>
                <a:ext uri="{FF2B5EF4-FFF2-40B4-BE49-F238E27FC236}">
                  <a16:creationId xmlns:a16="http://schemas.microsoft.com/office/drawing/2014/main" id="{F94BD3DF-4CBA-5D7A-286B-721F7019067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393" r="46051"/>
            <a:stretch>
              <a:fillRect/>
            </a:stretch>
          </p:blipFill>
          <p:spPr>
            <a:xfrm rot="2336726">
              <a:off x="7500487" y="2062731"/>
              <a:ext cx="936831" cy="758354"/>
            </a:xfrm>
            <a:prstGeom prst="rect">
              <a:avLst/>
            </a:prstGeom>
          </p:spPr>
        </p:pic>
        <p:pic>
          <p:nvPicPr>
            <p:cNvPr id="364" name="Picture 363" descr="A yellow and blue object with a black background&#10;&#10;AI-generated content may be incorrect.">
              <a:extLst>
                <a:ext uri="{FF2B5EF4-FFF2-40B4-BE49-F238E27FC236}">
                  <a16:creationId xmlns:a16="http://schemas.microsoft.com/office/drawing/2014/main" id="{5FFEBE6A-7FAA-0CAD-693A-F6FF626B224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393" r="46051"/>
            <a:stretch>
              <a:fillRect/>
            </a:stretch>
          </p:blipFill>
          <p:spPr>
            <a:xfrm rot="611776" flipH="1">
              <a:off x="6036997" y="1217375"/>
              <a:ext cx="871637" cy="758354"/>
            </a:xfrm>
            <a:prstGeom prst="rect">
              <a:avLst/>
            </a:prstGeom>
          </p:spPr>
        </p:pic>
        <p:pic>
          <p:nvPicPr>
            <p:cNvPr id="365" name="Picture 364" descr="A yellow and blue object with a black background&#10;&#10;AI-generated content may be incorrect.">
              <a:extLst>
                <a:ext uri="{FF2B5EF4-FFF2-40B4-BE49-F238E27FC236}">
                  <a16:creationId xmlns:a16="http://schemas.microsoft.com/office/drawing/2014/main" id="{F6DC494F-6246-3E16-DCE4-A42898FFE22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446652">
              <a:off x="2761271" y="2510902"/>
              <a:ext cx="1570396" cy="883693"/>
            </a:xfrm>
            <a:prstGeom prst="rect">
              <a:avLst/>
            </a:prstGeom>
          </p:spPr>
        </p:pic>
        <p:pic>
          <p:nvPicPr>
            <p:cNvPr id="366" name="Picture 365" descr="A yellow and blue object with a black background&#10;&#10;AI-generated content may be incorrect.">
              <a:extLst>
                <a:ext uri="{FF2B5EF4-FFF2-40B4-BE49-F238E27FC236}">
                  <a16:creationId xmlns:a16="http://schemas.microsoft.com/office/drawing/2014/main" id="{EA41FB88-1AB4-1586-36ED-B339F3ADD18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890916">
              <a:off x="3083168" y="1381229"/>
              <a:ext cx="1570396" cy="883693"/>
            </a:xfrm>
            <a:prstGeom prst="rect">
              <a:avLst/>
            </a:prstGeom>
          </p:spPr>
        </p:pic>
        <p:pic>
          <p:nvPicPr>
            <p:cNvPr id="367" name="Picture 366" descr="A yellow and blue object with a black background&#10;&#10;AI-generated content may be incorrect.">
              <a:extLst>
                <a:ext uri="{FF2B5EF4-FFF2-40B4-BE49-F238E27FC236}">
                  <a16:creationId xmlns:a16="http://schemas.microsoft.com/office/drawing/2014/main" id="{97E28848-60E9-A50F-6D47-5405BAD397C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9356" y="754633"/>
              <a:ext cx="1542126" cy="867785"/>
            </a:xfrm>
            <a:prstGeom prst="rect">
              <a:avLst/>
            </a:prstGeom>
          </p:spPr>
        </p:pic>
        <p:pic>
          <p:nvPicPr>
            <p:cNvPr id="368" name="Picture 367" descr="A yellow and blue object with a black background&#10;&#10;AI-generated content may be incorrect.">
              <a:extLst>
                <a:ext uri="{FF2B5EF4-FFF2-40B4-BE49-F238E27FC236}">
                  <a16:creationId xmlns:a16="http://schemas.microsoft.com/office/drawing/2014/main" id="{1EA750D7-3E54-9D76-5B07-B61F0D318FD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393" r="46051"/>
            <a:stretch>
              <a:fillRect/>
            </a:stretch>
          </p:blipFill>
          <p:spPr>
            <a:xfrm rot="20654336">
              <a:off x="4046693" y="1059030"/>
              <a:ext cx="936831" cy="758354"/>
            </a:xfrm>
            <a:prstGeom prst="rect">
              <a:avLst/>
            </a:prstGeom>
          </p:spPr>
        </p:pic>
        <p:pic>
          <p:nvPicPr>
            <p:cNvPr id="369" name="Picture 368">
              <a:extLst>
                <a:ext uri="{FF2B5EF4-FFF2-40B4-BE49-F238E27FC236}">
                  <a16:creationId xmlns:a16="http://schemas.microsoft.com/office/drawing/2014/main" id="{53A7BC49-800A-FEE2-68F9-76624B8C767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961" b="89974" l="293" r="96973">
                          <a14:foregroundMark x1="5273" y1="30794" x2="391" y2="37109"/>
                          <a14:foregroundMark x1="391" y1="37109" x2="3711" y2="49284"/>
                          <a14:foregroundMark x1="3711" y1="49284" x2="9961" y2="55729"/>
                          <a14:foregroundMark x1="9961" y1="55729" x2="6641" y2="31901"/>
                          <a14:foregroundMark x1="7324" y1="29427" x2="1270" y2="43424"/>
                          <a14:foregroundMark x1="293" y1="38216" x2="2734" y2="43424"/>
                          <a14:foregroundMark x1="91895" y1="44206" x2="96973" y2="54818"/>
                          <a14:foregroundMark x1="96973" y1="54818" x2="88770" y2="65169"/>
                        </a14:backgroundRemoval>
                      </a14:imgEffect>
                    </a14:imgLayer>
                  </a14:imgProps>
                </a:ext>
              </a:extLst>
            </a:blip>
            <a:srcRect t="20479" b="25227"/>
            <a:stretch>
              <a:fillRect/>
            </a:stretch>
          </p:blipFill>
          <p:spPr>
            <a:xfrm>
              <a:off x="3740918" y="1204152"/>
              <a:ext cx="4572000" cy="3723487"/>
            </a:xfrm>
            <a:prstGeom prst="rect">
              <a:avLst/>
            </a:prstGeom>
          </p:spPr>
        </p:pic>
        <p:pic>
          <p:nvPicPr>
            <p:cNvPr id="370" name="Picture 369">
              <a:extLst>
                <a:ext uri="{FF2B5EF4-FFF2-40B4-BE49-F238E27FC236}">
                  <a16:creationId xmlns:a16="http://schemas.microsoft.com/office/drawing/2014/main" id="{295BB34A-7CA9-1545-89BD-27DF42F6FA4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alphaModFix amt="20000"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961" b="89974" l="293" r="96973">
                          <a14:foregroundMark x1="3258" y1="47624" x2="3410" y2="48180"/>
                          <a14:foregroundMark x1="1757" y1="42118" x2="2369" y2="44364"/>
                          <a14:foregroundMark x1="1589" y1="41503" x2="1425" y2="40900"/>
                          <a14:foregroundMark x1="1004" y1="39356" x2="1303" y2="40452"/>
                          <a14:foregroundMark x1="8882" y1="54616" x2="9961" y2="55729"/>
                          <a14:foregroundMark x1="9591" y1="53072" x2="6641" y2="31901"/>
                          <a14:foregroundMark x1="9961" y1="55729" x2="9920" y2="55438"/>
                          <a14:foregroundMark x1="2041" y1="41642" x2="1270" y2="43424"/>
                          <a14:foregroundMark x1="2929" y1="39589" x2="2408" y2="40794"/>
                          <a14:foregroundMark x1="6735" y1="30789" x2="4198" y2="36654"/>
                          <a14:foregroundMark x1="1875" y1="41591" x2="2734" y2="43424"/>
                          <a14:foregroundMark x1="816" y1="39333" x2="1347" y2="40466"/>
                          <a14:backgroundMark x1="3906" y1="36654" x2="3906" y2="36654"/>
                          <a14:backgroundMark x1="3906" y1="36654" x2="7617" y2="28971"/>
                          <a14:backgroundMark x1="7617" y1="28971" x2="36719" y2="23828"/>
                          <a14:backgroundMark x1="36719" y1="23828" x2="80176" y2="35938"/>
                          <a14:backgroundMark x1="80176" y1="35938" x2="90039" y2="42188"/>
                          <a14:backgroundMark x1="90039" y1="42188" x2="95898" y2="48568"/>
                          <a14:backgroundMark x1="95898" y1="48568" x2="95313" y2="58659"/>
                          <a14:backgroundMark x1="95313" y1="58659" x2="86035" y2="68555"/>
                          <a14:backgroundMark x1="86035" y1="68555" x2="66211" y2="71810"/>
                          <a14:backgroundMark x1="66211" y1="71810" x2="34277" y2="67904"/>
                          <a14:backgroundMark x1="34277" y1="67904" x2="20996" y2="63151"/>
                          <a14:backgroundMark x1="20996" y1="63151" x2="2734" y2="48698"/>
                          <a14:backgroundMark x1="2734" y1="48698" x2="4102" y2="35417"/>
                          <a14:backgroundMark x1="2051" y1="46875" x2="2441" y2="31120"/>
                          <a14:backgroundMark x1="2441" y1="31120" x2="195" y2="39258"/>
                          <a14:backgroundMark x1="1367" y1="44336" x2="1074" y2="37109"/>
                          <a14:backgroundMark x1="3125" y1="41016" x2="2539" y2="41797"/>
                          <a14:backgroundMark x1="3906" y1="46549" x2="1074" y2="40234"/>
                          <a14:backgroundMark x1="2930" y1="33984" x2="6738" y2="28906"/>
                          <a14:backgroundMark x1="41602" y1="23307" x2="66309" y2="28841"/>
                          <a14:backgroundMark x1="66309" y1="28841" x2="81934" y2="36654"/>
                          <a14:backgroundMark x1="79199" y1="34766" x2="67188" y2="26888"/>
                        </a14:backgroundRemoval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rcRect l="3800" t="20479" b="25227"/>
            <a:stretch>
              <a:fillRect/>
            </a:stretch>
          </p:blipFill>
          <p:spPr>
            <a:xfrm>
              <a:off x="4096352" y="1545069"/>
              <a:ext cx="3861132" cy="3104506"/>
            </a:xfrm>
            <a:prstGeom prst="rect">
              <a:avLst/>
            </a:prstGeom>
          </p:spPr>
        </p:pic>
        <p:grpSp>
          <p:nvGrpSpPr>
            <p:cNvPr id="371" name="Group 370">
              <a:extLst>
                <a:ext uri="{FF2B5EF4-FFF2-40B4-BE49-F238E27FC236}">
                  <a16:creationId xmlns:a16="http://schemas.microsoft.com/office/drawing/2014/main" id="{4F0BF2BE-3A59-441A-7A56-B80D1332BC5C}"/>
                </a:ext>
              </a:extLst>
            </p:cNvPr>
            <p:cNvGrpSpPr/>
            <p:nvPr/>
          </p:nvGrpSpPr>
          <p:grpSpPr>
            <a:xfrm>
              <a:off x="5965010" y="2528514"/>
              <a:ext cx="969630" cy="1635921"/>
              <a:chOff x="10323785" y="2918128"/>
              <a:chExt cx="969630" cy="1635921"/>
            </a:xfrm>
          </p:grpSpPr>
          <p:pic>
            <p:nvPicPr>
              <p:cNvPr id="405" name="Picture 404">
                <a:extLst>
                  <a:ext uri="{FF2B5EF4-FFF2-40B4-BE49-F238E27FC236}">
                    <a16:creationId xmlns:a16="http://schemas.microsoft.com/office/drawing/2014/main" id="{AD779388-6727-B047-43A1-C11F2C52CA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rcRect l="54568" t="18547"/>
              <a:stretch>
                <a:fillRect/>
              </a:stretch>
            </p:blipFill>
            <p:spPr>
              <a:xfrm>
                <a:off x="10376540" y="3029447"/>
                <a:ext cx="797695" cy="1405335"/>
              </a:xfrm>
              <a:prstGeom prst="rect">
                <a:avLst/>
              </a:prstGeom>
            </p:spPr>
          </p:pic>
          <p:sp>
            <p:nvSpPr>
              <p:cNvPr id="406" name="Oval 405">
                <a:extLst>
                  <a:ext uri="{FF2B5EF4-FFF2-40B4-BE49-F238E27FC236}">
                    <a16:creationId xmlns:a16="http://schemas.microsoft.com/office/drawing/2014/main" id="{6624FADD-8DAB-51F3-71CF-61FE7A631265}"/>
                  </a:ext>
                </a:extLst>
              </p:cNvPr>
              <p:cNvSpPr/>
              <p:nvPr/>
            </p:nvSpPr>
            <p:spPr>
              <a:xfrm>
                <a:off x="10756703" y="2918128"/>
                <a:ext cx="357809" cy="222637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407" name="Oval 406">
                <a:extLst>
                  <a:ext uri="{FF2B5EF4-FFF2-40B4-BE49-F238E27FC236}">
                    <a16:creationId xmlns:a16="http://schemas.microsoft.com/office/drawing/2014/main" id="{8528C2F5-B537-458E-3496-9D182DC16E9D}"/>
                  </a:ext>
                </a:extLst>
              </p:cNvPr>
              <p:cNvSpPr/>
              <p:nvPr/>
            </p:nvSpPr>
            <p:spPr>
              <a:xfrm rot="19590732">
                <a:off x="10876016" y="3287607"/>
                <a:ext cx="357809" cy="222637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408" name="Oval 407">
                <a:extLst>
                  <a:ext uri="{FF2B5EF4-FFF2-40B4-BE49-F238E27FC236}">
                    <a16:creationId xmlns:a16="http://schemas.microsoft.com/office/drawing/2014/main" id="{29CF6441-1D4C-964D-04A3-D548B596DF90}"/>
                  </a:ext>
                </a:extLst>
              </p:cNvPr>
              <p:cNvSpPr/>
              <p:nvPr/>
            </p:nvSpPr>
            <p:spPr>
              <a:xfrm rot="452110">
                <a:off x="10935606" y="3695823"/>
                <a:ext cx="357809" cy="222637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409" name="Oval 408">
                <a:extLst>
                  <a:ext uri="{FF2B5EF4-FFF2-40B4-BE49-F238E27FC236}">
                    <a16:creationId xmlns:a16="http://schemas.microsoft.com/office/drawing/2014/main" id="{DBDF2B68-588A-F891-F56F-25DDAFCBAEE9}"/>
                  </a:ext>
                </a:extLst>
              </p:cNvPr>
              <p:cNvSpPr/>
              <p:nvPr/>
            </p:nvSpPr>
            <p:spPr>
              <a:xfrm rot="1397705">
                <a:off x="10612849" y="4054373"/>
                <a:ext cx="357809" cy="222637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410" name="Oval 409">
                <a:extLst>
                  <a:ext uri="{FF2B5EF4-FFF2-40B4-BE49-F238E27FC236}">
                    <a16:creationId xmlns:a16="http://schemas.microsoft.com/office/drawing/2014/main" id="{8EB7B989-41ED-6E80-2FC7-7D630584303C}"/>
                  </a:ext>
                </a:extLst>
              </p:cNvPr>
              <p:cNvSpPr/>
              <p:nvPr/>
            </p:nvSpPr>
            <p:spPr>
              <a:xfrm rot="3862405">
                <a:off x="10256199" y="4263826"/>
                <a:ext cx="357809" cy="222637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372" name="Group 371">
              <a:extLst>
                <a:ext uri="{FF2B5EF4-FFF2-40B4-BE49-F238E27FC236}">
                  <a16:creationId xmlns:a16="http://schemas.microsoft.com/office/drawing/2014/main" id="{0CCABFA4-54FA-58CA-DAF0-8A22A72D88D3}"/>
                </a:ext>
              </a:extLst>
            </p:cNvPr>
            <p:cNvGrpSpPr/>
            <p:nvPr/>
          </p:nvGrpSpPr>
          <p:grpSpPr>
            <a:xfrm>
              <a:off x="5295783" y="2417196"/>
              <a:ext cx="969630" cy="1635921"/>
              <a:chOff x="10323785" y="2918128"/>
              <a:chExt cx="969630" cy="1635921"/>
            </a:xfrm>
          </p:grpSpPr>
          <p:pic>
            <p:nvPicPr>
              <p:cNvPr id="399" name="Picture 398">
                <a:extLst>
                  <a:ext uri="{FF2B5EF4-FFF2-40B4-BE49-F238E27FC236}">
                    <a16:creationId xmlns:a16="http://schemas.microsoft.com/office/drawing/2014/main" id="{E007F6B6-DC7F-90A7-3B62-7C6F6F1410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rcRect l="54568" t="18547"/>
              <a:stretch>
                <a:fillRect/>
              </a:stretch>
            </p:blipFill>
            <p:spPr>
              <a:xfrm>
                <a:off x="10376540" y="3029447"/>
                <a:ext cx="797695" cy="1405335"/>
              </a:xfrm>
              <a:prstGeom prst="rect">
                <a:avLst/>
              </a:prstGeom>
            </p:spPr>
          </p:pic>
          <p:sp>
            <p:nvSpPr>
              <p:cNvPr id="400" name="Oval 399">
                <a:extLst>
                  <a:ext uri="{FF2B5EF4-FFF2-40B4-BE49-F238E27FC236}">
                    <a16:creationId xmlns:a16="http://schemas.microsoft.com/office/drawing/2014/main" id="{56DED4E3-213D-63E4-6DED-FB8D3F84EDF3}"/>
                  </a:ext>
                </a:extLst>
              </p:cNvPr>
              <p:cNvSpPr/>
              <p:nvPr/>
            </p:nvSpPr>
            <p:spPr>
              <a:xfrm>
                <a:off x="10756703" y="2918128"/>
                <a:ext cx="357809" cy="222637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401" name="Oval 400">
                <a:extLst>
                  <a:ext uri="{FF2B5EF4-FFF2-40B4-BE49-F238E27FC236}">
                    <a16:creationId xmlns:a16="http://schemas.microsoft.com/office/drawing/2014/main" id="{5754A288-AF36-1BC8-9C30-45524A833230}"/>
                  </a:ext>
                </a:extLst>
              </p:cNvPr>
              <p:cNvSpPr/>
              <p:nvPr/>
            </p:nvSpPr>
            <p:spPr>
              <a:xfrm rot="19590732">
                <a:off x="10876016" y="3287607"/>
                <a:ext cx="357809" cy="222637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402" name="Oval 401">
                <a:extLst>
                  <a:ext uri="{FF2B5EF4-FFF2-40B4-BE49-F238E27FC236}">
                    <a16:creationId xmlns:a16="http://schemas.microsoft.com/office/drawing/2014/main" id="{85E52362-24BD-F006-F337-0105453CC14A}"/>
                  </a:ext>
                </a:extLst>
              </p:cNvPr>
              <p:cNvSpPr/>
              <p:nvPr/>
            </p:nvSpPr>
            <p:spPr>
              <a:xfrm rot="452110">
                <a:off x="10935606" y="3695823"/>
                <a:ext cx="357809" cy="222637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403" name="Oval 402">
                <a:extLst>
                  <a:ext uri="{FF2B5EF4-FFF2-40B4-BE49-F238E27FC236}">
                    <a16:creationId xmlns:a16="http://schemas.microsoft.com/office/drawing/2014/main" id="{F1806113-D9F1-DF1C-E0A1-31B2D02CEB13}"/>
                  </a:ext>
                </a:extLst>
              </p:cNvPr>
              <p:cNvSpPr/>
              <p:nvPr/>
            </p:nvSpPr>
            <p:spPr>
              <a:xfrm rot="1397705">
                <a:off x="10612849" y="4054373"/>
                <a:ext cx="357809" cy="222637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404" name="Oval 403">
                <a:extLst>
                  <a:ext uri="{FF2B5EF4-FFF2-40B4-BE49-F238E27FC236}">
                    <a16:creationId xmlns:a16="http://schemas.microsoft.com/office/drawing/2014/main" id="{6EE95D67-DD30-53BF-730C-CD6F297E1AAC}"/>
                  </a:ext>
                </a:extLst>
              </p:cNvPr>
              <p:cNvSpPr/>
              <p:nvPr/>
            </p:nvSpPr>
            <p:spPr>
              <a:xfrm rot="3862405">
                <a:off x="10256199" y="4263826"/>
                <a:ext cx="357809" cy="222637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  <p:pic>
          <p:nvPicPr>
            <p:cNvPr id="373" name="Picture 372" descr="A colorful art of a blue and orange circle&#10;&#10;AI-generated content may be incorrect.">
              <a:extLst>
                <a:ext uri="{FF2B5EF4-FFF2-40B4-BE49-F238E27FC236}">
                  <a16:creationId xmlns:a16="http://schemas.microsoft.com/office/drawing/2014/main" id="{68F03FC5-2AD5-186A-AC5B-C5D8AA296F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>
                          <a14:foregroundMark x1="14286" y1="38378" x2="14286" y2="38378"/>
                          <a14:foregroundMark x1="14286" y1="38378" x2="14286" y2="68108"/>
                          <a14:foregroundMark x1="14286" y1="68108" x2="54887" y2="75676"/>
                          <a14:foregroundMark x1="54887" y1="75676" x2="88722" y2="62703"/>
                          <a14:foregroundMark x1="88722" y1="62703" x2="71429" y2="27027"/>
                          <a14:foregroundMark x1="71429" y1="27027" x2="21053" y2="21622"/>
                          <a14:foregroundMark x1="21053" y1="21622" x2="15789" y2="35135"/>
                          <a14:foregroundMark x1="27068" y1="20000" x2="65414" y2="17838"/>
                          <a14:foregroundMark x1="65414" y1="17838" x2="69173" y2="21081"/>
                          <a14:foregroundMark x1="57143" y1="16757" x2="57143" y2="16757"/>
                          <a14:foregroundMark x1="43609" y1="16216" x2="43609" y2="16216"/>
                          <a14:foregroundMark x1="54887" y1="84865" x2="54887" y2="84865"/>
                          <a14:foregroundMark x1="54887" y1="84865" x2="78195" y2="65405"/>
                          <a14:foregroundMark x1="37594" y1="16216" x2="51880" y2="1621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357216" y="1852569"/>
              <a:ext cx="1423382" cy="1979892"/>
            </a:xfrm>
            <a:prstGeom prst="rect">
              <a:avLst/>
            </a:prstGeom>
          </p:spPr>
        </p:pic>
        <p:sp>
          <p:nvSpPr>
            <p:cNvPr id="374" name="Oval 373">
              <a:extLst>
                <a:ext uri="{FF2B5EF4-FFF2-40B4-BE49-F238E27FC236}">
                  <a16:creationId xmlns:a16="http://schemas.microsoft.com/office/drawing/2014/main" id="{912C41BB-3A95-6DE4-1FBD-7ECF60FADFF2}"/>
                </a:ext>
              </a:extLst>
            </p:cNvPr>
            <p:cNvSpPr/>
            <p:nvPr/>
          </p:nvSpPr>
          <p:spPr>
            <a:xfrm>
              <a:off x="6546348" y="2558515"/>
              <a:ext cx="170031" cy="116271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75" name="Oval 374">
              <a:extLst>
                <a:ext uri="{FF2B5EF4-FFF2-40B4-BE49-F238E27FC236}">
                  <a16:creationId xmlns:a16="http://schemas.microsoft.com/office/drawing/2014/main" id="{F77C13D1-B1DE-0841-862D-5C88EB9D5CF4}"/>
                </a:ext>
              </a:extLst>
            </p:cNvPr>
            <p:cNvSpPr/>
            <p:nvPr/>
          </p:nvSpPr>
          <p:spPr>
            <a:xfrm rot="1345603">
              <a:off x="6559224" y="2580851"/>
              <a:ext cx="114025" cy="6449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76" name="Oval 375">
              <a:extLst>
                <a:ext uri="{FF2B5EF4-FFF2-40B4-BE49-F238E27FC236}">
                  <a16:creationId xmlns:a16="http://schemas.microsoft.com/office/drawing/2014/main" id="{A426F95C-C212-C21A-3A06-6A67E24A7038}"/>
                </a:ext>
              </a:extLst>
            </p:cNvPr>
            <p:cNvSpPr/>
            <p:nvPr/>
          </p:nvSpPr>
          <p:spPr>
            <a:xfrm>
              <a:off x="6563778" y="2995004"/>
              <a:ext cx="170031" cy="116271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77" name="Oval 376">
              <a:extLst>
                <a:ext uri="{FF2B5EF4-FFF2-40B4-BE49-F238E27FC236}">
                  <a16:creationId xmlns:a16="http://schemas.microsoft.com/office/drawing/2014/main" id="{EF8F98FC-9096-51DA-EE3A-E982B7D5200F}"/>
                </a:ext>
              </a:extLst>
            </p:cNvPr>
            <p:cNvSpPr/>
            <p:nvPr/>
          </p:nvSpPr>
          <p:spPr>
            <a:xfrm rot="1345603">
              <a:off x="6576654" y="3017340"/>
              <a:ext cx="114025" cy="6449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78" name="Oval 377">
              <a:extLst>
                <a:ext uri="{FF2B5EF4-FFF2-40B4-BE49-F238E27FC236}">
                  <a16:creationId xmlns:a16="http://schemas.microsoft.com/office/drawing/2014/main" id="{E6B8E8BE-783A-FF96-45C5-13481ACCADB9}"/>
                </a:ext>
              </a:extLst>
            </p:cNvPr>
            <p:cNvSpPr/>
            <p:nvPr/>
          </p:nvSpPr>
          <p:spPr>
            <a:xfrm>
              <a:off x="6670721" y="3331503"/>
              <a:ext cx="170031" cy="116271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79" name="Oval 378">
              <a:extLst>
                <a:ext uri="{FF2B5EF4-FFF2-40B4-BE49-F238E27FC236}">
                  <a16:creationId xmlns:a16="http://schemas.microsoft.com/office/drawing/2014/main" id="{8BC879EB-3E7D-7D50-9A46-1926E492D313}"/>
                </a:ext>
              </a:extLst>
            </p:cNvPr>
            <p:cNvSpPr/>
            <p:nvPr/>
          </p:nvSpPr>
          <p:spPr>
            <a:xfrm rot="1345603">
              <a:off x="6683597" y="3353839"/>
              <a:ext cx="114025" cy="6449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80" name="Oval 379">
              <a:extLst>
                <a:ext uri="{FF2B5EF4-FFF2-40B4-BE49-F238E27FC236}">
                  <a16:creationId xmlns:a16="http://schemas.microsoft.com/office/drawing/2014/main" id="{2AF9772B-060E-3949-6DD1-51CC8A39F9D4}"/>
                </a:ext>
              </a:extLst>
            </p:cNvPr>
            <p:cNvSpPr/>
            <p:nvPr/>
          </p:nvSpPr>
          <p:spPr>
            <a:xfrm>
              <a:off x="6400501" y="3740121"/>
              <a:ext cx="170031" cy="116271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81" name="Oval 380">
              <a:extLst>
                <a:ext uri="{FF2B5EF4-FFF2-40B4-BE49-F238E27FC236}">
                  <a16:creationId xmlns:a16="http://schemas.microsoft.com/office/drawing/2014/main" id="{85E1E15A-1971-7A23-FD0F-8E2316EED0B7}"/>
                </a:ext>
              </a:extLst>
            </p:cNvPr>
            <p:cNvSpPr/>
            <p:nvPr/>
          </p:nvSpPr>
          <p:spPr>
            <a:xfrm rot="1345603">
              <a:off x="6413377" y="3762457"/>
              <a:ext cx="114025" cy="6449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82" name="Oval 381">
              <a:extLst>
                <a:ext uri="{FF2B5EF4-FFF2-40B4-BE49-F238E27FC236}">
                  <a16:creationId xmlns:a16="http://schemas.microsoft.com/office/drawing/2014/main" id="{DCB579C7-43CC-96CF-E308-153D12071EB8}"/>
                </a:ext>
              </a:extLst>
            </p:cNvPr>
            <p:cNvSpPr/>
            <p:nvPr/>
          </p:nvSpPr>
          <p:spPr>
            <a:xfrm>
              <a:off x="5976202" y="3899105"/>
              <a:ext cx="170031" cy="116271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83" name="Oval 382">
              <a:extLst>
                <a:ext uri="{FF2B5EF4-FFF2-40B4-BE49-F238E27FC236}">
                  <a16:creationId xmlns:a16="http://schemas.microsoft.com/office/drawing/2014/main" id="{117D57FB-8838-E8B4-BCEA-E16D33B22757}"/>
                </a:ext>
              </a:extLst>
            </p:cNvPr>
            <p:cNvSpPr/>
            <p:nvPr/>
          </p:nvSpPr>
          <p:spPr>
            <a:xfrm rot="1345603">
              <a:off x="5989078" y="3921441"/>
              <a:ext cx="114025" cy="6449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grpSp>
          <p:nvGrpSpPr>
            <p:cNvPr id="384" name="Group 383">
              <a:extLst>
                <a:ext uri="{FF2B5EF4-FFF2-40B4-BE49-F238E27FC236}">
                  <a16:creationId xmlns:a16="http://schemas.microsoft.com/office/drawing/2014/main" id="{5B25CD4D-C4D2-3BC4-F296-3AD742EFB8DE}"/>
                </a:ext>
              </a:extLst>
            </p:cNvPr>
            <p:cNvGrpSpPr/>
            <p:nvPr/>
          </p:nvGrpSpPr>
          <p:grpSpPr>
            <a:xfrm rot="1969755">
              <a:off x="5347841" y="3872694"/>
              <a:ext cx="170031" cy="116271"/>
              <a:chOff x="5334510" y="3853275"/>
              <a:chExt cx="170031" cy="116271"/>
            </a:xfrm>
          </p:grpSpPr>
          <p:sp>
            <p:nvSpPr>
              <p:cNvPr id="397" name="Oval 396">
                <a:extLst>
                  <a:ext uri="{FF2B5EF4-FFF2-40B4-BE49-F238E27FC236}">
                    <a16:creationId xmlns:a16="http://schemas.microsoft.com/office/drawing/2014/main" id="{2440AC6D-0E0E-446B-A70E-AE549BCAC9F9}"/>
                  </a:ext>
                </a:extLst>
              </p:cNvPr>
              <p:cNvSpPr/>
              <p:nvPr/>
            </p:nvSpPr>
            <p:spPr>
              <a:xfrm>
                <a:off x="5334510" y="3853275"/>
                <a:ext cx="170031" cy="116271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398" name="Oval 397">
                <a:extLst>
                  <a:ext uri="{FF2B5EF4-FFF2-40B4-BE49-F238E27FC236}">
                    <a16:creationId xmlns:a16="http://schemas.microsoft.com/office/drawing/2014/main" id="{6EC3890F-DFD0-BD41-874E-69D120E536BF}"/>
                  </a:ext>
                </a:extLst>
              </p:cNvPr>
              <p:cNvSpPr/>
              <p:nvPr/>
            </p:nvSpPr>
            <p:spPr>
              <a:xfrm rot="1345603">
                <a:off x="5347386" y="3875611"/>
                <a:ext cx="114025" cy="6449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385" name="Group 384">
              <a:extLst>
                <a:ext uri="{FF2B5EF4-FFF2-40B4-BE49-F238E27FC236}">
                  <a16:creationId xmlns:a16="http://schemas.microsoft.com/office/drawing/2014/main" id="{4AE9999E-BA8E-F054-4600-EF75751B7EDB}"/>
                </a:ext>
              </a:extLst>
            </p:cNvPr>
            <p:cNvGrpSpPr/>
            <p:nvPr/>
          </p:nvGrpSpPr>
          <p:grpSpPr>
            <a:xfrm rot="1969755">
              <a:off x="5615462" y="3574600"/>
              <a:ext cx="170031" cy="116271"/>
              <a:chOff x="5334510" y="3853275"/>
              <a:chExt cx="170031" cy="116271"/>
            </a:xfrm>
          </p:grpSpPr>
          <p:sp>
            <p:nvSpPr>
              <p:cNvPr id="395" name="Oval 394">
                <a:extLst>
                  <a:ext uri="{FF2B5EF4-FFF2-40B4-BE49-F238E27FC236}">
                    <a16:creationId xmlns:a16="http://schemas.microsoft.com/office/drawing/2014/main" id="{009E0250-6004-8485-454F-E10212645A40}"/>
                  </a:ext>
                </a:extLst>
              </p:cNvPr>
              <p:cNvSpPr/>
              <p:nvPr/>
            </p:nvSpPr>
            <p:spPr>
              <a:xfrm>
                <a:off x="5334510" y="3853275"/>
                <a:ext cx="170031" cy="116271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396" name="Oval 395">
                <a:extLst>
                  <a:ext uri="{FF2B5EF4-FFF2-40B4-BE49-F238E27FC236}">
                    <a16:creationId xmlns:a16="http://schemas.microsoft.com/office/drawing/2014/main" id="{0C90EBDB-AA60-47C3-6D56-A1A85B612DDB}"/>
                  </a:ext>
                </a:extLst>
              </p:cNvPr>
              <p:cNvSpPr/>
              <p:nvPr/>
            </p:nvSpPr>
            <p:spPr>
              <a:xfrm rot="1345603">
                <a:off x="5347386" y="3875611"/>
                <a:ext cx="114025" cy="6449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386" name="Group 385">
              <a:extLst>
                <a:ext uri="{FF2B5EF4-FFF2-40B4-BE49-F238E27FC236}">
                  <a16:creationId xmlns:a16="http://schemas.microsoft.com/office/drawing/2014/main" id="{BBD8EC75-E2DE-B212-4F53-444F9DEBFE18}"/>
                </a:ext>
              </a:extLst>
            </p:cNvPr>
            <p:cNvGrpSpPr/>
            <p:nvPr/>
          </p:nvGrpSpPr>
          <p:grpSpPr>
            <a:xfrm rot="691954">
              <a:off x="5992464" y="3278312"/>
              <a:ext cx="170031" cy="116271"/>
              <a:chOff x="5334510" y="3853275"/>
              <a:chExt cx="170031" cy="116271"/>
            </a:xfrm>
          </p:grpSpPr>
          <p:sp>
            <p:nvSpPr>
              <p:cNvPr id="393" name="Oval 392">
                <a:extLst>
                  <a:ext uri="{FF2B5EF4-FFF2-40B4-BE49-F238E27FC236}">
                    <a16:creationId xmlns:a16="http://schemas.microsoft.com/office/drawing/2014/main" id="{44369C0B-D583-C150-74BE-ED1C2787EA09}"/>
                  </a:ext>
                </a:extLst>
              </p:cNvPr>
              <p:cNvSpPr/>
              <p:nvPr/>
            </p:nvSpPr>
            <p:spPr>
              <a:xfrm>
                <a:off x="5334510" y="3853275"/>
                <a:ext cx="170031" cy="116271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394" name="Oval 393">
                <a:extLst>
                  <a:ext uri="{FF2B5EF4-FFF2-40B4-BE49-F238E27FC236}">
                    <a16:creationId xmlns:a16="http://schemas.microsoft.com/office/drawing/2014/main" id="{18A86868-5159-C6FE-BCB3-EC3EB51B042C}"/>
                  </a:ext>
                </a:extLst>
              </p:cNvPr>
              <p:cNvSpPr/>
              <p:nvPr/>
            </p:nvSpPr>
            <p:spPr>
              <a:xfrm rot="1345603">
                <a:off x="5347386" y="3875611"/>
                <a:ext cx="114025" cy="6449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387" name="Group 386">
              <a:extLst>
                <a:ext uri="{FF2B5EF4-FFF2-40B4-BE49-F238E27FC236}">
                  <a16:creationId xmlns:a16="http://schemas.microsoft.com/office/drawing/2014/main" id="{D9FFD7F4-6FCA-5A33-8DC2-D78BCAB43BF0}"/>
                </a:ext>
              </a:extLst>
            </p:cNvPr>
            <p:cNvGrpSpPr/>
            <p:nvPr/>
          </p:nvGrpSpPr>
          <p:grpSpPr>
            <a:xfrm rot="19110321">
              <a:off x="5996811" y="2819311"/>
              <a:ext cx="170031" cy="116271"/>
              <a:chOff x="5334510" y="3853275"/>
              <a:chExt cx="170031" cy="116271"/>
            </a:xfrm>
          </p:grpSpPr>
          <p:sp>
            <p:nvSpPr>
              <p:cNvPr id="391" name="Oval 390">
                <a:extLst>
                  <a:ext uri="{FF2B5EF4-FFF2-40B4-BE49-F238E27FC236}">
                    <a16:creationId xmlns:a16="http://schemas.microsoft.com/office/drawing/2014/main" id="{8D1A03D3-1C79-7790-C76A-5DFBB51F8F7D}"/>
                  </a:ext>
                </a:extLst>
              </p:cNvPr>
              <p:cNvSpPr/>
              <p:nvPr/>
            </p:nvSpPr>
            <p:spPr>
              <a:xfrm>
                <a:off x="5334510" y="3853275"/>
                <a:ext cx="170031" cy="116271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392" name="Oval 391">
                <a:extLst>
                  <a:ext uri="{FF2B5EF4-FFF2-40B4-BE49-F238E27FC236}">
                    <a16:creationId xmlns:a16="http://schemas.microsoft.com/office/drawing/2014/main" id="{D7AFE104-8EA9-BDB0-C8F7-824192F534B0}"/>
                  </a:ext>
                </a:extLst>
              </p:cNvPr>
              <p:cNvSpPr/>
              <p:nvPr/>
            </p:nvSpPr>
            <p:spPr>
              <a:xfrm rot="1345603">
                <a:off x="5347386" y="3875611"/>
                <a:ext cx="114025" cy="6449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388" name="Group 387">
              <a:extLst>
                <a:ext uri="{FF2B5EF4-FFF2-40B4-BE49-F238E27FC236}">
                  <a16:creationId xmlns:a16="http://schemas.microsoft.com/office/drawing/2014/main" id="{106B5CA0-5C98-F053-38F6-AA31511AE308}"/>
                </a:ext>
              </a:extLst>
            </p:cNvPr>
            <p:cNvGrpSpPr/>
            <p:nvPr/>
          </p:nvGrpSpPr>
          <p:grpSpPr>
            <a:xfrm rot="11047730">
              <a:off x="5776243" y="2474122"/>
              <a:ext cx="170031" cy="116271"/>
              <a:chOff x="5334510" y="3853275"/>
              <a:chExt cx="170031" cy="116271"/>
            </a:xfrm>
          </p:grpSpPr>
          <p:sp>
            <p:nvSpPr>
              <p:cNvPr id="389" name="Oval 388">
                <a:extLst>
                  <a:ext uri="{FF2B5EF4-FFF2-40B4-BE49-F238E27FC236}">
                    <a16:creationId xmlns:a16="http://schemas.microsoft.com/office/drawing/2014/main" id="{D02AF193-C8A3-A63E-CE4E-CC3F4F667066}"/>
                  </a:ext>
                </a:extLst>
              </p:cNvPr>
              <p:cNvSpPr/>
              <p:nvPr/>
            </p:nvSpPr>
            <p:spPr>
              <a:xfrm>
                <a:off x="5334510" y="3853275"/>
                <a:ext cx="170031" cy="116271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390" name="Oval 389">
                <a:extLst>
                  <a:ext uri="{FF2B5EF4-FFF2-40B4-BE49-F238E27FC236}">
                    <a16:creationId xmlns:a16="http://schemas.microsoft.com/office/drawing/2014/main" id="{488C240F-E62B-8478-D7F7-D653AF8C1951}"/>
                  </a:ext>
                </a:extLst>
              </p:cNvPr>
              <p:cNvSpPr/>
              <p:nvPr/>
            </p:nvSpPr>
            <p:spPr>
              <a:xfrm rot="1345603">
                <a:off x="5347386" y="3875611"/>
                <a:ext cx="114025" cy="6449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411" name="TextBox 410">
            <a:extLst>
              <a:ext uri="{FF2B5EF4-FFF2-40B4-BE49-F238E27FC236}">
                <a16:creationId xmlns:a16="http://schemas.microsoft.com/office/drawing/2014/main" id="{61A2560C-94BB-0E26-FA7F-3E1A6FDD1465}"/>
              </a:ext>
            </a:extLst>
          </p:cNvPr>
          <p:cNvSpPr txBox="1"/>
          <p:nvPr/>
        </p:nvSpPr>
        <p:spPr>
          <a:xfrm>
            <a:off x="173158" y="2432805"/>
            <a:ext cx="2171582" cy="46166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Plasma B Cell</a:t>
            </a:r>
          </a:p>
        </p:txBody>
      </p:sp>
      <p:grpSp>
        <p:nvGrpSpPr>
          <p:cNvPr id="412" name="Group 411">
            <a:extLst>
              <a:ext uri="{FF2B5EF4-FFF2-40B4-BE49-F238E27FC236}">
                <a16:creationId xmlns:a16="http://schemas.microsoft.com/office/drawing/2014/main" id="{EA263522-D8B3-6FB4-98F3-1A3B92D23031}"/>
              </a:ext>
            </a:extLst>
          </p:cNvPr>
          <p:cNvGrpSpPr/>
          <p:nvPr/>
        </p:nvGrpSpPr>
        <p:grpSpPr>
          <a:xfrm>
            <a:off x="4851405" y="3150159"/>
            <a:ext cx="952328" cy="1408298"/>
            <a:chOff x="7843543" y="3280717"/>
            <a:chExt cx="952328" cy="1408298"/>
          </a:xfrm>
        </p:grpSpPr>
        <p:pic>
          <p:nvPicPr>
            <p:cNvPr id="413" name="Picture 412">
              <a:extLst>
                <a:ext uri="{FF2B5EF4-FFF2-40B4-BE49-F238E27FC236}">
                  <a16:creationId xmlns:a16="http://schemas.microsoft.com/office/drawing/2014/main" id="{316D7076-E8EF-C3C7-4CB3-2C55E2C9BE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rcRect l="32256"/>
            <a:stretch>
              <a:fillRect/>
            </a:stretch>
          </p:blipFill>
          <p:spPr>
            <a:xfrm rot="1370605">
              <a:off x="7879001" y="3280717"/>
              <a:ext cx="916870" cy="1408298"/>
            </a:xfrm>
            <a:prstGeom prst="rect">
              <a:avLst/>
            </a:prstGeom>
          </p:spPr>
        </p:pic>
        <p:pic>
          <p:nvPicPr>
            <p:cNvPr id="414" name="Picture 413">
              <a:extLst>
                <a:ext uri="{FF2B5EF4-FFF2-40B4-BE49-F238E27FC236}">
                  <a16:creationId xmlns:a16="http://schemas.microsoft.com/office/drawing/2014/main" id="{B6188249-A7A5-5BE6-C46F-B41AD37E43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 rot="2518618">
              <a:off x="8115307" y="3479844"/>
              <a:ext cx="320772" cy="416526"/>
            </a:xfrm>
            <a:prstGeom prst="rect">
              <a:avLst/>
            </a:prstGeom>
          </p:spPr>
        </p:pic>
        <p:pic>
          <p:nvPicPr>
            <p:cNvPr id="415" name="Picture 414">
              <a:extLst>
                <a:ext uri="{FF2B5EF4-FFF2-40B4-BE49-F238E27FC236}">
                  <a16:creationId xmlns:a16="http://schemas.microsoft.com/office/drawing/2014/main" id="{9385D0B0-F200-E344-2B27-EC2775A3E7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 rot="21310718">
              <a:off x="7843543" y="3911219"/>
              <a:ext cx="320772" cy="416526"/>
            </a:xfrm>
            <a:prstGeom prst="rect">
              <a:avLst/>
            </a:prstGeom>
          </p:spPr>
        </p:pic>
        <p:pic>
          <p:nvPicPr>
            <p:cNvPr id="416" name="Picture 415">
              <a:extLst>
                <a:ext uri="{FF2B5EF4-FFF2-40B4-BE49-F238E27FC236}">
                  <a16:creationId xmlns:a16="http://schemas.microsoft.com/office/drawing/2014/main" id="{008BE347-4A21-6D17-A45E-79D49730E5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 rot="9881696">
              <a:off x="8200592" y="3817883"/>
              <a:ext cx="320772" cy="416526"/>
            </a:xfrm>
            <a:prstGeom prst="rect">
              <a:avLst/>
            </a:prstGeom>
          </p:spPr>
        </p:pic>
      </p:grpSp>
      <p:pic>
        <p:nvPicPr>
          <p:cNvPr id="417" name="Picture 416">
            <a:extLst>
              <a:ext uri="{FF2B5EF4-FFF2-40B4-BE49-F238E27FC236}">
                <a16:creationId xmlns:a16="http://schemas.microsoft.com/office/drawing/2014/main" id="{E411E4AD-D233-095D-60CF-9AA7B1944268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 rot="320769">
            <a:off x="4031561" y="2358385"/>
            <a:ext cx="320772" cy="416526"/>
          </a:xfrm>
          <a:prstGeom prst="rect">
            <a:avLst/>
          </a:prstGeom>
        </p:spPr>
      </p:pic>
      <p:pic>
        <p:nvPicPr>
          <p:cNvPr id="418" name="Picture 417">
            <a:extLst>
              <a:ext uri="{FF2B5EF4-FFF2-40B4-BE49-F238E27FC236}">
                <a16:creationId xmlns:a16="http://schemas.microsoft.com/office/drawing/2014/main" id="{47FD2E15-B6B3-79FE-D854-693285C94D6D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 rot="4845855">
            <a:off x="4087906" y="3082427"/>
            <a:ext cx="320772" cy="416526"/>
          </a:xfrm>
          <a:prstGeom prst="rect">
            <a:avLst/>
          </a:prstGeom>
        </p:spPr>
      </p:pic>
      <p:pic>
        <p:nvPicPr>
          <p:cNvPr id="419" name="Picture 418">
            <a:extLst>
              <a:ext uri="{FF2B5EF4-FFF2-40B4-BE49-F238E27FC236}">
                <a16:creationId xmlns:a16="http://schemas.microsoft.com/office/drawing/2014/main" id="{650F456E-792F-138A-1451-7D6461D54C3C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 rot="19903386">
            <a:off x="4348691" y="3650015"/>
            <a:ext cx="320772" cy="416526"/>
          </a:xfrm>
          <a:prstGeom prst="rect">
            <a:avLst/>
          </a:prstGeom>
        </p:spPr>
      </p:pic>
      <p:pic>
        <p:nvPicPr>
          <p:cNvPr id="420" name="Picture 419">
            <a:extLst>
              <a:ext uri="{FF2B5EF4-FFF2-40B4-BE49-F238E27FC236}">
                <a16:creationId xmlns:a16="http://schemas.microsoft.com/office/drawing/2014/main" id="{815FA856-F697-D469-6921-CF7712B0E49D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 rot="1450450">
            <a:off x="3712032" y="3833005"/>
            <a:ext cx="320772" cy="416526"/>
          </a:xfrm>
          <a:prstGeom prst="rect">
            <a:avLst/>
          </a:prstGeom>
        </p:spPr>
      </p:pic>
      <p:pic>
        <p:nvPicPr>
          <p:cNvPr id="421" name="Picture 420">
            <a:extLst>
              <a:ext uri="{FF2B5EF4-FFF2-40B4-BE49-F238E27FC236}">
                <a16:creationId xmlns:a16="http://schemas.microsoft.com/office/drawing/2014/main" id="{63CA66BF-A5F7-5502-BB5A-53C8DBA72636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 rot="4301033">
            <a:off x="3242231" y="1936364"/>
            <a:ext cx="320772" cy="416526"/>
          </a:xfrm>
          <a:prstGeom prst="rect">
            <a:avLst/>
          </a:prstGeom>
        </p:spPr>
      </p:pic>
      <p:pic>
        <p:nvPicPr>
          <p:cNvPr id="422" name="Picture 421">
            <a:extLst>
              <a:ext uri="{FF2B5EF4-FFF2-40B4-BE49-F238E27FC236}">
                <a16:creationId xmlns:a16="http://schemas.microsoft.com/office/drawing/2014/main" id="{9317FDD1-05C6-F3F4-2C7E-F27FC37813DF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 rot="20827140">
            <a:off x="2657659" y="1803355"/>
            <a:ext cx="320772" cy="416526"/>
          </a:xfrm>
          <a:prstGeom prst="rect">
            <a:avLst/>
          </a:prstGeom>
        </p:spPr>
      </p:pic>
      <p:pic>
        <p:nvPicPr>
          <p:cNvPr id="423" name="Picture 422">
            <a:extLst>
              <a:ext uri="{FF2B5EF4-FFF2-40B4-BE49-F238E27FC236}">
                <a16:creationId xmlns:a16="http://schemas.microsoft.com/office/drawing/2014/main" id="{5832BA34-4448-081C-6F57-1AF7F5967906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530633" y="2776415"/>
            <a:ext cx="320772" cy="416526"/>
          </a:xfrm>
          <a:prstGeom prst="rect">
            <a:avLst/>
          </a:prstGeom>
        </p:spPr>
      </p:pic>
      <p:grpSp>
        <p:nvGrpSpPr>
          <p:cNvPr id="424" name="Group 423">
            <a:extLst>
              <a:ext uri="{FF2B5EF4-FFF2-40B4-BE49-F238E27FC236}">
                <a16:creationId xmlns:a16="http://schemas.microsoft.com/office/drawing/2014/main" id="{14A3EEA0-0357-7C1D-E421-8162058D05A9}"/>
              </a:ext>
            </a:extLst>
          </p:cNvPr>
          <p:cNvGrpSpPr/>
          <p:nvPr/>
        </p:nvGrpSpPr>
        <p:grpSpPr>
          <a:xfrm>
            <a:off x="4850132" y="2997424"/>
            <a:ext cx="2093538" cy="2395342"/>
            <a:chOff x="9486389" y="2614819"/>
            <a:chExt cx="2093538" cy="2395342"/>
          </a:xfrm>
        </p:grpSpPr>
        <p:pic>
          <p:nvPicPr>
            <p:cNvPr id="425" name="Picture 424">
              <a:extLst>
                <a:ext uri="{FF2B5EF4-FFF2-40B4-BE49-F238E27FC236}">
                  <a16:creationId xmlns:a16="http://schemas.microsoft.com/office/drawing/2014/main" id="{D1F764BD-D503-3F70-E716-ECCB6848FF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rcRect l="32256"/>
            <a:stretch>
              <a:fillRect/>
            </a:stretch>
          </p:blipFill>
          <p:spPr>
            <a:xfrm rot="1370605">
              <a:off x="9541646" y="2743625"/>
              <a:ext cx="916870" cy="1408298"/>
            </a:xfrm>
            <a:prstGeom prst="rect">
              <a:avLst/>
            </a:prstGeom>
          </p:spPr>
        </p:pic>
        <p:sp>
          <p:nvSpPr>
            <p:cNvPr id="426" name="Oval 425">
              <a:extLst>
                <a:ext uri="{FF2B5EF4-FFF2-40B4-BE49-F238E27FC236}">
                  <a16:creationId xmlns:a16="http://schemas.microsoft.com/office/drawing/2014/main" id="{DCA59F21-3D30-F751-E8B4-A7D271F5A013}"/>
                </a:ext>
              </a:extLst>
            </p:cNvPr>
            <p:cNvSpPr/>
            <p:nvPr/>
          </p:nvSpPr>
          <p:spPr>
            <a:xfrm rot="833917">
              <a:off x="9672651" y="2928266"/>
              <a:ext cx="797460" cy="1018748"/>
            </a:xfrm>
            <a:prstGeom prst="ellipse">
              <a:avLst/>
            </a:prstGeom>
            <a:solidFill>
              <a:srgbClr val="2F2C4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pic>
          <p:nvPicPr>
            <p:cNvPr id="427" name="Picture 426">
              <a:extLst>
                <a:ext uri="{FF2B5EF4-FFF2-40B4-BE49-F238E27FC236}">
                  <a16:creationId xmlns:a16="http://schemas.microsoft.com/office/drawing/2014/main" id="{6266CEB1-BD69-B500-2DE0-99C3966E96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 rot="5215366">
              <a:off x="9699412" y="2955651"/>
              <a:ext cx="320772" cy="416526"/>
            </a:xfrm>
            <a:prstGeom prst="rect">
              <a:avLst/>
            </a:prstGeom>
          </p:spPr>
        </p:pic>
        <p:pic>
          <p:nvPicPr>
            <p:cNvPr id="428" name="Picture 427">
              <a:extLst>
                <a:ext uri="{FF2B5EF4-FFF2-40B4-BE49-F238E27FC236}">
                  <a16:creationId xmlns:a16="http://schemas.microsoft.com/office/drawing/2014/main" id="{AB0C1606-AB3E-6DE3-3670-30848B4C53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 rot="1071820">
              <a:off x="9891431" y="3418815"/>
              <a:ext cx="320772" cy="416526"/>
            </a:xfrm>
            <a:prstGeom prst="rect">
              <a:avLst/>
            </a:prstGeom>
          </p:spPr>
        </p:pic>
        <p:pic>
          <p:nvPicPr>
            <p:cNvPr id="429" name="Picture 428">
              <a:extLst>
                <a:ext uri="{FF2B5EF4-FFF2-40B4-BE49-F238E27FC236}">
                  <a16:creationId xmlns:a16="http://schemas.microsoft.com/office/drawing/2014/main" id="{3F8CCEE0-4459-79A5-D912-2CC137C66F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 rot="3699815">
              <a:off x="10277010" y="3080984"/>
              <a:ext cx="320772" cy="416526"/>
            </a:xfrm>
            <a:prstGeom prst="rect">
              <a:avLst/>
            </a:prstGeom>
          </p:spPr>
        </p:pic>
        <p:pic>
          <p:nvPicPr>
            <p:cNvPr id="430" name="Picture 429">
              <a:extLst>
                <a:ext uri="{FF2B5EF4-FFF2-40B4-BE49-F238E27FC236}">
                  <a16:creationId xmlns:a16="http://schemas.microsoft.com/office/drawing/2014/main" id="{773DE0E2-52A7-149D-890A-61C5C0EAB9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 rot="2518618">
              <a:off x="9486389" y="3421683"/>
              <a:ext cx="320772" cy="416526"/>
            </a:xfrm>
            <a:prstGeom prst="rect">
              <a:avLst/>
            </a:prstGeom>
          </p:spPr>
        </p:pic>
        <p:pic>
          <p:nvPicPr>
            <p:cNvPr id="431" name="Picture 430">
              <a:extLst>
                <a:ext uri="{FF2B5EF4-FFF2-40B4-BE49-F238E27FC236}">
                  <a16:creationId xmlns:a16="http://schemas.microsoft.com/office/drawing/2014/main" id="{61DECD12-AE82-C318-2802-CC311235E0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 rot="5400000">
              <a:off x="10793265" y="3006582"/>
              <a:ext cx="320772" cy="416526"/>
            </a:xfrm>
            <a:prstGeom prst="rect">
              <a:avLst/>
            </a:prstGeom>
          </p:spPr>
        </p:pic>
        <p:pic>
          <p:nvPicPr>
            <p:cNvPr id="432" name="Picture 431">
              <a:extLst>
                <a:ext uri="{FF2B5EF4-FFF2-40B4-BE49-F238E27FC236}">
                  <a16:creationId xmlns:a16="http://schemas.microsoft.com/office/drawing/2014/main" id="{52DBF274-BCD4-5F17-506E-C4BB90E975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 rot="4217581">
              <a:off x="10219075" y="3886295"/>
              <a:ext cx="320772" cy="416526"/>
            </a:xfrm>
            <a:prstGeom prst="rect">
              <a:avLst/>
            </a:prstGeom>
          </p:spPr>
        </p:pic>
        <p:pic>
          <p:nvPicPr>
            <p:cNvPr id="433" name="Picture 432">
              <a:extLst>
                <a:ext uri="{FF2B5EF4-FFF2-40B4-BE49-F238E27FC236}">
                  <a16:creationId xmlns:a16="http://schemas.microsoft.com/office/drawing/2014/main" id="{0EF9292E-FC2C-D8DF-99E1-012AA12BB0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 rot="2518618">
              <a:off x="10793264" y="3498467"/>
              <a:ext cx="320772" cy="416526"/>
            </a:xfrm>
            <a:prstGeom prst="rect">
              <a:avLst/>
            </a:prstGeom>
          </p:spPr>
        </p:pic>
        <p:pic>
          <p:nvPicPr>
            <p:cNvPr id="434" name="Picture 433">
              <a:extLst>
                <a:ext uri="{FF2B5EF4-FFF2-40B4-BE49-F238E27FC236}">
                  <a16:creationId xmlns:a16="http://schemas.microsoft.com/office/drawing/2014/main" id="{4CD2B753-D676-0E67-DD54-DF7609D8DA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 rot="809092">
              <a:off x="9824571" y="4136609"/>
              <a:ext cx="320772" cy="416526"/>
            </a:xfrm>
            <a:prstGeom prst="rect">
              <a:avLst/>
            </a:prstGeom>
          </p:spPr>
        </p:pic>
        <p:pic>
          <p:nvPicPr>
            <p:cNvPr id="435" name="Picture 434">
              <a:extLst>
                <a:ext uri="{FF2B5EF4-FFF2-40B4-BE49-F238E27FC236}">
                  <a16:creationId xmlns:a16="http://schemas.microsoft.com/office/drawing/2014/main" id="{8B694550-FB1D-79BC-58B3-BA5CAED442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 rot="20276420">
              <a:off x="11008083" y="3865763"/>
              <a:ext cx="320772" cy="416526"/>
            </a:xfrm>
            <a:prstGeom prst="rect">
              <a:avLst/>
            </a:prstGeom>
          </p:spPr>
        </p:pic>
        <p:pic>
          <p:nvPicPr>
            <p:cNvPr id="436" name="Picture 435">
              <a:extLst>
                <a:ext uri="{FF2B5EF4-FFF2-40B4-BE49-F238E27FC236}">
                  <a16:creationId xmlns:a16="http://schemas.microsoft.com/office/drawing/2014/main" id="{DE9A25F0-C79E-B45E-F838-6BD397FAB2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 rot="12436578">
              <a:off x="10517005" y="4148392"/>
              <a:ext cx="320772" cy="416526"/>
            </a:xfrm>
            <a:prstGeom prst="rect">
              <a:avLst/>
            </a:prstGeom>
          </p:spPr>
        </p:pic>
        <p:pic>
          <p:nvPicPr>
            <p:cNvPr id="437" name="Picture 436">
              <a:extLst>
                <a:ext uri="{FF2B5EF4-FFF2-40B4-BE49-F238E27FC236}">
                  <a16:creationId xmlns:a16="http://schemas.microsoft.com/office/drawing/2014/main" id="{EF1CAB67-DD28-4FA8-4F97-1729D28A9F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 rot="19615126">
              <a:off x="10749556" y="2614819"/>
              <a:ext cx="320772" cy="416526"/>
            </a:xfrm>
            <a:prstGeom prst="rect">
              <a:avLst/>
            </a:prstGeom>
          </p:spPr>
        </p:pic>
        <p:pic>
          <p:nvPicPr>
            <p:cNvPr id="438" name="Picture 437">
              <a:extLst>
                <a:ext uri="{FF2B5EF4-FFF2-40B4-BE49-F238E27FC236}">
                  <a16:creationId xmlns:a16="http://schemas.microsoft.com/office/drawing/2014/main" id="{A89F3B11-0EB6-F5F6-71A1-0D7E2A8CCE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 rot="5106791">
              <a:off x="11211278" y="3110638"/>
              <a:ext cx="320772" cy="416526"/>
            </a:xfrm>
            <a:prstGeom prst="rect">
              <a:avLst/>
            </a:prstGeom>
          </p:spPr>
        </p:pic>
        <p:pic>
          <p:nvPicPr>
            <p:cNvPr id="439" name="Picture 438">
              <a:extLst>
                <a:ext uri="{FF2B5EF4-FFF2-40B4-BE49-F238E27FC236}">
                  <a16:creationId xmlns:a16="http://schemas.microsoft.com/office/drawing/2014/main" id="{21FCF81C-914E-31C8-3FFB-23AD23E3C9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 rot="18904581">
              <a:off x="10447785" y="3424683"/>
              <a:ext cx="320772" cy="416526"/>
            </a:xfrm>
            <a:prstGeom prst="rect">
              <a:avLst/>
            </a:prstGeom>
          </p:spPr>
        </p:pic>
        <p:pic>
          <p:nvPicPr>
            <p:cNvPr id="440" name="Picture 439">
              <a:extLst>
                <a:ext uri="{FF2B5EF4-FFF2-40B4-BE49-F238E27FC236}">
                  <a16:creationId xmlns:a16="http://schemas.microsoft.com/office/drawing/2014/main" id="{03ADF975-893B-3371-53E2-9145CD8D44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 rot="4257173">
              <a:off x="10535537" y="4641512"/>
              <a:ext cx="320772" cy="416526"/>
            </a:xfrm>
            <a:prstGeom prst="rect">
              <a:avLst/>
            </a:prstGeom>
          </p:spPr>
        </p:pic>
        <p:pic>
          <p:nvPicPr>
            <p:cNvPr id="441" name="Picture 440">
              <a:extLst>
                <a:ext uri="{FF2B5EF4-FFF2-40B4-BE49-F238E27FC236}">
                  <a16:creationId xmlns:a16="http://schemas.microsoft.com/office/drawing/2014/main" id="{109F6A0A-2AF0-AAAB-C12B-6C03624B66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 rot="5697245">
              <a:off x="11130632" y="4300754"/>
              <a:ext cx="320772" cy="4165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99366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33333E-6 L -0.1069 0.00394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52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25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00"/>
                            </p:stCondLst>
                            <p:childTnLst>
                              <p:par>
                                <p:cTn id="1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000"/>
                            </p:stCondLst>
                            <p:childTnLst>
                              <p:par>
                                <p:cTn id="1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1500"/>
                            </p:stCondLst>
                            <p:childTnLst>
                              <p:par>
                                <p:cTn id="1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 animBg="1"/>
      <p:bldP spid="126" grpId="1" animBg="1"/>
      <p:bldP spid="127" grpId="0" animBg="1"/>
      <p:bldP spid="127" grpId="1" animBg="1"/>
      <p:bldP spid="166" grpId="0" animBg="1"/>
      <p:bldP spid="166" grpId="1" animBg="1"/>
      <p:bldP spid="411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173</Words>
  <Application>Microsoft Office PowerPoint</Application>
  <PresentationFormat>Widescreen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1_Office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Chalky Chalk</dc:creator>
  <cp:lastModifiedBy>Chalky Chalk</cp:lastModifiedBy>
  <cp:revision>2</cp:revision>
  <dcterms:created xsi:type="dcterms:W3CDTF">2026-03-30T05:48:47Z</dcterms:created>
  <dcterms:modified xsi:type="dcterms:W3CDTF">2026-03-30T05:49:52Z</dcterms:modified>
</cp:coreProperties>
</file>