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gm4yIxKloW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Open Circulation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18233"/>
            <a:ext cx="6242505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open circulation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Describe the key features of an open circulatory system.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Diagram of a diagram showing the heart and the heart&#10;&#10;Description automatically generated with medium confidence">
            <a:extLst>
              <a:ext uri="{FF2B5EF4-FFF2-40B4-BE49-F238E27FC236}">
                <a16:creationId xmlns:a16="http://schemas.microsoft.com/office/drawing/2014/main" id="{1316DA61-BE2E-D28B-29FE-7A2674C3A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01" y="1182217"/>
            <a:ext cx="4633797" cy="29550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BCD591C-C07B-5125-AAE9-85014D118F35}"/>
              </a:ext>
            </a:extLst>
          </p:cNvPr>
          <p:cNvSpPr txBox="1"/>
          <p:nvPr/>
        </p:nvSpPr>
        <p:spPr>
          <a:xfrm rot="16200000">
            <a:off x="-1162093" y="6113351"/>
            <a:ext cx="366748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A8F913-5E3B-FAF4-C1C7-7C5F641D9AD8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6A376A0A-8993-BCC4-63C4-BC64CD9B609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115234-B838-4C30-3B70-6C8DB0246B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5" y="7440771"/>
            <a:ext cx="1428365" cy="14190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</TotalTime>
  <Words>24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100</cp:revision>
  <dcterms:created xsi:type="dcterms:W3CDTF">2024-01-19T05:37:07Z</dcterms:created>
  <dcterms:modified xsi:type="dcterms:W3CDTF">2024-12-09T05:25:19Z</dcterms:modified>
</cp:coreProperties>
</file>