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Non-Competitive Inhibition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5" y="805097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how non-competitive inhibitors affect the activity of enzymes.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314C37-C287-50B6-1CBF-585D7381B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884" y="1620095"/>
            <a:ext cx="5606321" cy="28814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FB8A60-6922-FAEB-F4AE-1EF4B3E7B0BC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DB6847-09F8-D2A9-7A4B-059532D77C70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9062D62-5C74-0EED-F76B-20DC2EF4CE56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A10C5E9-8A31-803F-5FAA-819E2EFD8A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56" y="7648585"/>
            <a:ext cx="1247241" cy="12677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14286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119</cp:revision>
  <dcterms:created xsi:type="dcterms:W3CDTF">2024-01-19T05:37:07Z</dcterms:created>
  <dcterms:modified xsi:type="dcterms:W3CDTF">2025-05-01T08:13:36Z</dcterms:modified>
</cp:coreProperties>
</file>