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77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522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66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90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221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944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988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48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135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032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54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53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u-ddAInfnJ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u-ddAInfnJ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Product/Chemistry-Science-Atomic-Structure-Periodic-Table-Revision-Workbook-4445948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new-aqa-gcse-physics-the-discovery-of-the-nucleus-lesson-1133825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watch?v=RNZFwv-IVi4&amp;t=9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Atomic Theory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This question is about the development of scientific theories.  The diagram below shows a timeline of some important steps in the development of the model of the atom.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plum pudding model did not have a nucleus.  Describe </a:t>
            </a: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three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other differences between the nuclear model of the atom and the plum pudding model.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id="{4F490C27-472C-0C2D-3AA4-E8919424C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77" y="1890826"/>
            <a:ext cx="475297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FFBA286-D03C-D0E8-5CAE-6673E39BEDDA}"/>
              </a:ext>
            </a:extLst>
          </p:cNvPr>
          <p:cNvSpPr txBox="1"/>
          <p:nvPr/>
        </p:nvSpPr>
        <p:spPr>
          <a:xfrm rot="16200000">
            <a:off x="-897934" y="6360642"/>
            <a:ext cx="304294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599FFF-7292-FFE3-CD63-A5C21BFE626C}"/>
              </a:ext>
            </a:extLst>
          </p:cNvPr>
          <p:cNvSpPr txBox="1"/>
          <p:nvPr/>
        </p:nvSpPr>
        <p:spPr>
          <a:xfrm>
            <a:off x="915926" y="5312182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D04C5057-9F59-69B8-7466-2D183B177F1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BDCB9ACD-1B60-473C-A3D5-6D1FCE38B6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05" y="7322207"/>
            <a:ext cx="1144430" cy="14835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Atomic Theory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Atomic Theory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73D9D42B-5864-CDD4-A7D1-05ADFFF0F10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587"/>
          <a:stretch/>
        </p:blipFill>
        <p:spPr>
          <a:xfrm>
            <a:off x="624385" y="1012149"/>
            <a:ext cx="5609229" cy="7715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357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" name="Picture 2" descr="A cartoon of a person in a lab&#10;&#10;Description automatically generated">
            <a:extLst>
              <a:ext uri="{FF2B5EF4-FFF2-40B4-BE49-F238E27FC236}">
                <a16:creationId xmlns:a16="http://schemas.microsoft.com/office/drawing/2014/main" id="{5296AE84-F251-F723-AED8-CA5C91947B0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82" y="4902791"/>
            <a:ext cx="2289097" cy="128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1678</TotalTime>
  <Words>109</Words>
  <Application>Microsoft Office PowerPoint</Application>
  <PresentationFormat>On-screen Show (4:3)</PresentationFormat>
  <Paragraphs>22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54</cp:revision>
  <dcterms:created xsi:type="dcterms:W3CDTF">2024-01-19T05:37:07Z</dcterms:created>
  <dcterms:modified xsi:type="dcterms:W3CDTF">2024-05-12T08:43:06Z</dcterms:modified>
</cp:coreProperties>
</file>