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Role of Bile </a:t>
            </a: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 Digestion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part of the digestion system. Describe the role of bile in digestion.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72FDDD-AAF3-31EE-5CC8-0C3ABB4C7A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293" t="11399" b="21010"/>
          <a:stretch/>
        </p:blipFill>
        <p:spPr>
          <a:xfrm>
            <a:off x="623542" y="1431365"/>
            <a:ext cx="5802166" cy="27676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D646D2-3E71-896D-E9FF-1935341E074A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D42527-BF04-3BC8-C8EC-89ADFB5E40C7}"/>
              </a:ext>
            </a:extLst>
          </p:cNvPr>
          <p:cNvSpPr txBox="1"/>
          <p:nvPr/>
        </p:nvSpPr>
        <p:spPr>
          <a:xfrm>
            <a:off x="1042595" y="4273967"/>
            <a:ext cx="5459007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does bile do to fat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bile help lipase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515334-B0DE-AEC3-9D90-5A07B69E20F2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E2252A-E800-E6FD-E642-3CC44F184E0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22C6DA6-B2B9-F4F5-AC12-EECE79C0A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512" y="7540052"/>
            <a:ext cx="1310754" cy="133696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84"/>
    </mc:Choice>
    <mc:Fallback xmlns="">
      <p:transition spd="slow" advTm="459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7.3|4.8|10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6935</TotalTime>
  <Words>46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70</cp:revision>
  <dcterms:created xsi:type="dcterms:W3CDTF">2024-01-19T05:37:07Z</dcterms:created>
  <dcterms:modified xsi:type="dcterms:W3CDTF">2025-02-07T13:59:22Z</dcterms:modified>
</cp:coreProperties>
</file>