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1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7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0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6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1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2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5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2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1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1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7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_921BvSzRa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Structure-of-the-Pancreas-Lesson-Activities-4969490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-level-biology-structure-of-the-pancreas-lesson-and-activities-114623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Bo7y7mnsn3g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Pancreas Structure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the structure of the pancreas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/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the structure of the pancreas.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4F1E36-4DD8-859F-6106-936FAED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12" y="1212627"/>
            <a:ext cx="4687906" cy="2636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606ED-50C6-61FF-6DC7-B883EBC67850}"/>
              </a:ext>
            </a:extLst>
          </p:cNvPr>
          <p:cNvSpPr txBox="1"/>
          <p:nvPr/>
        </p:nvSpPr>
        <p:spPr>
          <a:xfrm rot="16200000">
            <a:off x="-1336157" y="5939287"/>
            <a:ext cx="4015608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948C0-D817-3522-F78A-13767AFCB7FF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AD33E788-4AFE-735D-9877-9728278E56CF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1C22E0-61AD-89C7-E105-A7604AFB1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898" y="7552490"/>
            <a:ext cx="1311750" cy="1333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DNA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36EA-F28D-F2D0-7550-F83CC1D716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759" y="4896150"/>
            <a:ext cx="2289097" cy="1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64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47</cp:revision>
  <dcterms:created xsi:type="dcterms:W3CDTF">2024-01-19T05:37:07Z</dcterms:created>
  <dcterms:modified xsi:type="dcterms:W3CDTF">2024-12-04T05:40:15Z</dcterms:modified>
</cp:coreProperties>
</file>