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03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DNA Replication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2097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sz="2000" dirty="0"/>
              <a:t>The diagram below shows the process of DNA replication. Describe the process of DNA replication.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BB6C680-0388-0D89-2B37-A1340273F5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9947" y="1550136"/>
            <a:ext cx="2801817" cy="298197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F9D455B-FAE0-646D-99F3-17FFAC358BC1}"/>
              </a:ext>
            </a:extLst>
          </p:cNvPr>
          <p:cNvSpPr txBox="1"/>
          <p:nvPr/>
        </p:nvSpPr>
        <p:spPr>
          <a:xfrm rot="16200000">
            <a:off x="-1507739" y="6410893"/>
            <a:ext cx="4262564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12AA53C-8CA5-0CFA-F356-E560816DA877}"/>
              </a:ext>
            </a:extLst>
          </p:cNvPr>
          <p:cNvSpPr txBox="1"/>
          <p:nvPr/>
        </p:nvSpPr>
        <p:spPr>
          <a:xfrm>
            <a:off x="915931" y="4593059"/>
            <a:ext cx="56502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1B9961-584D-344C-C6FD-06B87F0480B4}"/>
              </a:ext>
            </a:extLst>
          </p:cNvPr>
          <p:cNvSpPr txBox="1"/>
          <p:nvPr/>
        </p:nvSpPr>
        <p:spPr>
          <a:xfrm>
            <a:off x="1042597" y="8352774"/>
            <a:ext cx="3994098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78C43CE-5EA3-75D7-AF79-31CA5990F1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3361" y="7451158"/>
            <a:ext cx="1402777" cy="143561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989"/>
    </mc:Choice>
    <mc:Fallback xmlns="">
      <p:transition spd="slow" advTm="54989"/>
    </mc:Fallback>
  </mc:AlternateContent>
  <p:extLst>
    <p:ext uri="{E180D4A7-C9FB-4DFB-919C-405C955672EB}">
      <p14:showEvtLst xmlns:p14="http://schemas.microsoft.com/office/powerpoint/2010/main">
        <p14:playEvt time="337" objId="3"/>
        <p14:stopEvt time="10810" objId="3"/>
        <p14:playEvt time="10864" objId="4"/>
        <p14:stopEvt time="23597" objId="4"/>
        <p14:playEvt time="24007" objId="8"/>
        <p14:stopEvt time="32449" objId="8"/>
        <p14:playEvt time="32860" objId="11"/>
        <p14:stopEvt time="41811" objId="11"/>
        <p14:playEvt time="42099" objId="13"/>
        <p14:stopEvt time="53901" objId="13"/>
      </p14:showEvtLst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8|13.1|8.8|9.2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1998</TotalTime>
  <Words>24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50</cp:revision>
  <dcterms:created xsi:type="dcterms:W3CDTF">2024-01-19T05:37:07Z</dcterms:created>
  <dcterms:modified xsi:type="dcterms:W3CDTF">2025-02-02T17:39:29Z</dcterms:modified>
</cp:coreProperties>
</file>