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Thermoregulation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D60527-05AB-16F1-0D40-61BE8B279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3" y="2070214"/>
            <a:ext cx="492252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Thermoregulation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Cerebellum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Hypothalamus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Medulla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Pituitary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brain controls thermoregulation?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52988" y="18983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Sweating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Shivering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Vasoconstriction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process cools the body through liquid loss from the skin?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1558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Thermoregulation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Vasodilation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Vasoconstriction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Evaporation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Thermoregulation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blood vessel response helps conserve heat?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59765" y="179242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Thermoregulation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Relax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Shrink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Die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Contract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to hair erector muscles when the body is cold?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96237" y="38020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Thermoregulation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Insulin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Glucagon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Adrenaline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Melatonin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hormone can raise body temperature during stress?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45500" y="29597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Thermoregulation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Thermoregulation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Photosynthesis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term describes maintaining a constant body temperature?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77811" y="26200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Thermoregulation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Thermoregulation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15245</TotalTime>
  <Words>180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105</cp:revision>
  <dcterms:created xsi:type="dcterms:W3CDTF">2024-11-06T06:26:10Z</dcterms:created>
  <dcterms:modified xsi:type="dcterms:W3CDTF">2025-08-07T20:33:33Z</dcterms:modified>
</cp:coreProperties>
</file>