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Maintaining Biodiversity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2" descr="International Efforts to Protect and Restore Biodiversity: The Convention  on Biological Diversity and other international agreements">
            <a:extLst>
              <a:ext uri="{FF2B5EF4-FFF2-40B4-BE49-F238E27FC236}">
                <a16:creationId xmlns:a16="http://schemas.microsoft.com/office/drawing/2014/main" id="{76E1D86A-07B6-875A-3204-DA9B14311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31748"/>
            <a:ext cx="5674279" cy="31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Maintaining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Maintain biodiversity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Increase extinction rates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Protect economic growth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Reduce photosynthesis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goal of conservation efforts?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471724" y="84743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Seed banks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Captive breeding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Zoos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Wildlife reserves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an example of </a:t>
            </a:r>
            <a:r>
              <a:rPr lang="en-GB" sz="2400" b="1" dirty="0"/>
              <a:t>in situ</a:t>
            </a:r>
            <a:r>
              <a:rPr lang="en-GB" sz="2400" dirty="0"/>
              <a:t> conservation?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98545" y="363595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Maintaining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It's cheaper than in situ methods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Species may be too endangered in the wild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allows natural predators to thrive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It increases hunting opportunities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Why is </a:t>
            </a:r>
            <a:r>
              <a:rPr lang="en-GB" sz="2400" b="1" dirty="0"/>
              <a:t>ex situ</a:t>
            </a:r>
            <a:r>
              <a:rPr lang="en-GB" sz="2400" dirty="0"/>
              <a:t> conservation sometimes necessary?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52988" y="195698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Maintaining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Deforestation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Reforestation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Sustainable farming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Conservation programmes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human activity is a major threat to biodiversity?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98397" y="8218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Maintaining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By promoting fossil fuel use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By banning all trade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830997"/>
            <a:chOff x="1217189" y="4091497"/>
            <a:chExt cx="4414928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By regulating trade in endangered species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By encouraging overfishing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do international agreements like CITES help maintain biodiversity?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545500" y="320544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Maintaining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Loss of ecosystem services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Greater ecosystem stability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Reduced food security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Increased extinction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a benefit of maintaining biodiversity?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7182" y="195711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Maintaining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Maintaining Biodiversity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8164</TotalTime>
  <Words>240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83</cp:revision>
  <dcterms:created xsi:type="dcterms:W3CDTF">2024-11-06T06:26:10Z</dcterms:created>
  <dcterms:modified xsi:type="dcterms:W3CDTF">2025-08-07T20:46:45Z</dcterms:modified>
</cp:coreProperties>
</file>