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4" d="100"/>
          <a:sy n="64" d="100"/>
        </p:scale>
        <p:origin x="942"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4364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5571257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2506083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97006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150491A-1CF6-4122-8D67-1D497AA1A31E}" type="datetimeFigureOut">
              <a:rPr lang="en-GB" smtClean="0"/>
              <a:t>15/06/2025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19653333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45989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150491A-1CF6-4122-8D67-1D497AA1A31E}" type="datetimeFigureOut">
              <a:rPr lang="en-GB" smtClean="0"/>
              <a:t>15/06/2025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2527720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50491A-1CF6-4122-8D67-1D497AA1A31E}" type="datetimeFigureOut">
              <a:rPr lang="en-GB" smtClean="0"/>
              <a:t>15/06/2025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3868542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50491A-1CF6-4122-8D67-1D497AA1A31E}" type="datetimeFigureOut">
              <a:rPr lang="en-GB" smtClean="0"/>
              <a:t>15/06/2025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395317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8600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C150491A-1CF6-4122-8D67-1D497AA1A31E}" type="datetimeFigureOut">
              <a:rPr lang="en-GB" smtClean="0"/>
              <a:t>15/06/2025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98212AF-F8A0-4C1D-B892-7FB5C38F7849}" type="slidenum">
              <a:rPr lang="en-GB" smtClean="0"/>
              <a:t>‹#›</a:t>
            </a:fld>
            <a:endParaRPr lang="en-GB"/>
          </a:p>
        </p:txBody>
      </p:sp>
    </p:spTree>
    <p:extLst>
      <p:ext uri="{BB962C8B-B14F-4D97-AF65-F5344CB8AC3E}">
        <p14:creationId xmlns:p14="http://schemas.microsoft.com/office/powerpoint/2010/main" val="4230515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C150491A-1CF6-4122-8D67-1D497AA1A31E}" type="datetimeFigureOut">
              <a:rPr lang="en-GB" smtClean="0"/>
              <a:t>15/06/2025</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98212AF-F8A0-4C1D-B892-7FB5C38F7849}" type="slidenum">
              <a:rPr lang="en-GB" smtClean="0"/>
              <a:t>‹#›</a:t>
            </a:fld>
            <a:endParaRPr lang="en-GB"/>
          </a:p>
        </p:txBody>
      </p:sp>
    </p:spTree>
    <p:extLst>
      <p:ext uri="{BB962C8B-B14F-4D97-AF65-F5344CB8AC3E}">
        <p14:creationId xmlns:p14="http://schemas.microsoft.com/office/powerpoint/2010/main" val="15552907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B7F95F6-096D-48EC-13EC-04C57A5BA9A1}"/>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9F04D79-8F02-5CCD-1AD1-56B03B98564B}"/>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What is Magnetism</a:t>
            </a:r>
          </a:p>
        </p:txBody>
      </p:sp>
      <p:sp>
        <p:nvSpPr>
          <p:cNvPr id="17" name="TextBox 16">
            <a:extLst>
              <a:ext uri="{FF2B5EF4-FFF2-40B4-BE49-F238E27FC236}">
                <a16:creationId xmlns:a16="http://schemas.microsoft.com/office/drawing/2014/main" id="{E2084D59-1CC2-47B3-040A-D3EA5A4DB419}"/>
              </a:ext>
            </a:extLst>
          </p:cNvPr>
          <p:cNvSpPr txBox="1"/>
          <p:nvPr/>
        </p:nvSpPr>
        <p:spPr>
          <a:xfrm>
            <a:off x="313899" y="798348"/>
            <a:ext cx="6209732" cy="40011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kumimoji="0" lang="en-GB" sz="2000" b="1" i="0" u="none" strike="noStrike" kern="1200" cap="none" spc="0" normalizeH="0" baseline="0" noProof="0" dirty="0">
                <a:ln>
                  <a:noFill/>
                </a:ln>
                <a:solidFill>
                  <a:prstClr val="black"/>
                </a:solidFill>
                <a:effectLst/>
                <a:uLnTx/>
                <a:uFillTx/>
                <a:latin typeface="Calibri"/>
                <a:ea typeface="+mn-ea"/>
                <a:cs typeface="+mn-cs"/>
              </a:rPr>
              <a:t>Read the text below- highlight any key words</a:t>
            </a:r>
            <a:endParaRPr kumimoji="0" lang="en-GB" sz="1200" b="1"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5" name="TextBox 54">
            <a:extLst>
              <a:ext uri="{FF2B5EF4-FFF2-40B4-BE49-F238E27FC236}">
                <a16:creationId xmlns:a16="http://schemas.microsoft.com/office/drawing/2014/main" id="{2B92D795-BB81-12DA-1144-B8366413BC4C}"/>
              </a:ext>
            </a:extLst>
          </p:cNvPr>
          <p:cNvSpPr txBox="1"/>
          <p:nvPr/>
        </p:nvSpPr>
        <p:spPr>
          <a:xfrm>
            <a:off x="358804" y="465958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 magnets only attract certain materials like iron, nickel, and cobalt, and not others like plastic or wood?</a:t>
            </a:r>
          </a:p>
        </p:txBody>
      </p:sp>
      <p:sp>
        <p:nvSpPr>
          <p:cNvPr id="2" name="Rectangle 1">
            <a:extLst>
              <a:ext uri="{FF2B5EF4-FFF2-40B4-BE49-F238E27FC236}">
                <a16:creationId xmlns:a16="http://schemas.microsoft.com/office/drawing/2014/main" id="{01EF13AB-6173-F7A9-3DD7-A2797C91F48C}"/>
              </a:ext>
            </a:extLst>
          </p:cNvPr>
          <p:cNvSpPr>
            <a:spLocks noChangeArrowheads="1"/>
          </p:cNvSpPr>
          <p:nvPr/>
        </p:nvSpPr>
        <p:spPr bwMode="auto">
          <a:xfrm>
            <a:off x="324134" y="1198458"/>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600" dirty="0"/>
              <a:t>Magnetism is a force that can attract or repel certain materials, such as iron, nickel, and cobalt. This force is created by magnets, which have two poles: a north pole and a south pole. Opposite poles attract each other (north and south), while like poles repel (north and north or south and south). The area around a magnet where the magnetic force can be felt is called the magnetic field.</a:t>
            </a:r>
          </a:p>
          <a:p>
            <a:r>
              <a:rPr lang="en-GB" sz="1600" dirty="0"/>
              <a:t>Magnets can be natural, like lodestone, or man-made, like the bar magnets used in classrooms. Some magnets are permanent, meaning they always have a magnetic field, while others, called electromagnets, only work when electricity flows through them. Magnetism is used in many everyday items, such as fridge doors, speakers, and even trains. Understanding magnetism helps us learn more about how forces work in the world around us.</a:t>
            </a:r>
          </a:p>
        </p:txBody>
      </p:sp>
      <p:sp>
        <p:nvSpPr>
          <p:cNvPr id="3" name="TextBox 2">
            <a:extLst>
              <a:ext uri="{FF2B5EF4-FFF2-40B4-BE49-F238E27FC236}">
                <a16:creationId xmlns:a16="http://schemas.microsoft.com/office/drawing/2014/main" id="{135F45A5-51FC-F60C-286B-13048231D0C2}"/>
              </a:ext>
            </a:extLst>
          </p:cNvPr>
          <p:cNvSpPr txBox="1"/>
          <p:nvPr/>
        </p:nvSpPr>
        <p:spPr>
          <a:xfrm>
            <a:off x="324134" y="524435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4" name="TextBox 3">
            <a:extLst>
              <a:ext uri="{FF2B5EF4-FFF2-40B4-BE49-F238E27FC236}">
                <a16:creationId xmlns:a16="http://schemas.microsoft.com/office/drawing/2014/main" id="{F29A18D3-731A-CD12-B964-256C9394BB6F}"/>
              </a:ext>
            </a:extLst>
          </p:cNvPr>
          <p:cNvSpPr txBox="1"/>
          <p:nvPr/>
        </p:nvSpPr>
        <p:spPr>
          <a:xfrm>
            <a:off x="346586" y="6082556"/>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the difference between permanent magnets and electromagnets in terms of how they produce magnetic fields.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44BB83FB-F733-DE4D-F3E0-616B863FCE76}"/>
              </a:ext>
            </a:extLst>
          </p:cNvPr>
          <p:cNvSpPr txBox="1"/>
          <p:nvPr/>
        </p:nvSpPr>
        <p:spPr>
          <a:xfrm>
            <a:off x="389173" y="6803601"/>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
        <p:nvSpPr>
          <p:cNvPr id="10" name="TextBox 9">
            <a:extLst>
              <a:ext uri="{FF2B5EF4-FFF2-40B4-BE49-F238E27FC236}">
                <a16:creationId xmlns:a16="http://schemas.microsoft.com/office/drawing/2014/main" id="{94695706-88E1-7684-9DA6-96BAD029CA59}"/>
              </a:ext>
            </a:extLst>
          </p:cNvPr>
          <p:cNvSpPr txBox="1"/>
          <p:nvPr/>
        </p:nvSpPr>
        <p:spPr>
          <a:xfrm>
            <a:off x="372632" y="7588889"/>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happens when two like magnetic poles are brought close together, and why does this occur?</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5031201C-5C1A-02E7-4FCB-37C7C6A048A8}"/>
              </a:ext>
            </a:extLst>
          </p:cNvPr>
          <p:cNvSpPr txBox="1"/>
          <p:nvPr/>
        </p:nvSpPr>
        <p:spPr>
          <a:xfrm>
            <a:off x="389173" y="8307247"/>
            <a:ext cx="6339612" cy="646331"/>
          </a:xfrm>
          <a:prstGeom prst="rect">
            <a:avLst/>
          </a:prstGeom>
          <a:noFill/>
        </p:spPr>
        <p:txBody>
          <a:bodyPr wrap="square" rtlCol="0">
            <a:spAutoFit/>
          </a:bodyPr>
          <a:lstStyle/>
          <a:p>
            <a:r>
              <a:rPr lang="en-GB" b="1" dirty="0"/>
              <a:t>__________________________________________________________________________________________________________</a:t>
            </a:r>
          </a:p>
        </p:txBody>
      </p:sp>
    </p:spTree>
    <p:custDataLst>
      <p:tags r:id="rId1"/>
    </p:custDataLst>
    <p:extLst>
      <p:ext uri="{BB962C8B-B14F-4D97-AF65-F5344CB8AC3E}">
        <p14:creationId xmlns:p14="http://schemas.microsoft.com/office/powerpoint/2010/main" val="3403642602"/>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B86405-7A1E-9E2F-24C6-72577DAE6B54}"/>
            </a:ext>
          </a:extLst>
        </p:cNvPr>
        <p:cNvGrpSpPr/>
        <p:nvPr/>
      </p:nvGrpSpPr>
      <p:grpSpPr>
        <a:xfrm>
          <a:off x="0" y="0"/>
          <a:ext cx="0" cy="0"/>
          <a:chOff x="0" y="0"/>
          <a:chExt cx="0" cy="0"/>
        </a:xfrm>
      </p:grpSpPr>
      <p:sp>
        <p:nvSpPr>
          <p:cNvPr id="5" name="Rectangle 4">
            <a:extLst>
              <a:ext uri="{FF2B5EF4-FFF2-40B4-BE49-F238E27FC236}">
                <a16:creationId xmlns:a16="http://schemas.microsoft.com/office/drawing/2014/main" id="{B2AE2931-A9DA-DA3C-B93E-7F5F7779CE5F}"/>
              </a:ext>
            </a:extLst>
          </p:cNvPr>
          <p:cNvSpPr/>
          <p:nvPr/>
        </p:nvSpPr>
        <p:spPr>
          <a:xfrm>
            <a:off x="204489" y="205891"/>
            <a:ext cx="6501112" cy="8774336"/>
          </a:xfrm>
          <a:prstGeom prst="rect">
            <a:avLst/>
          </a:prstGeom>
          <a:noFill/>
          <a:ln w="57150">
            <a:solidFill>
              <a:srgbClr val="00B0F0"/>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B5D05445-C408-9686-E967-D26A186EAC59}"/>
              </a:ext>
            </a:extLst>
          </p:cNvPr>
          <p:cNvSpPr txBox="1"/>
          <p:nvPr/>
        </p:nvSpPr>
        <p:spPr>
          <a:xfrm>
            <a:off x="313899" y="346317"/>
            <a:ext cx="6209732" cy="45878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28575">
            <a:solidFill>
              <a:srgbClr val="FF0000"/>
            </a:solidFill>
          </a:ln>
        </p:spPr>
        <p:txBody>
          <a:bodyPr wrap="square" rtlCol="0">
            <a:spAutoFit/>
          </a:bodyPr>
          <a:lstStyle/>
          <a:p>
            <a:pPr marL="0" marR="0" lvl="0" indent="0" algn="ctr" defTabSz="457200" rtl="0" eaLnBrk="1" fontAlgn="auto" latinLnBrk="0" hangingPunct="1">
              <a:lnSpc>
                <a:spcPct val="107000"/>
              </a:lnSpc>
              <a:spcBef>
                <a:spcPts val="0"/>
              </a:spcBef>
              <a:spcAft>
                <a:spcPts val="800"/>
              </a:spcAft>
              <a:buClrTx/>
              <a:buSzTx/>
              <a:buFontTx/>
              <a:buNone/>
              <a:tabLst/>
              <a:defRPr/>
            </a:pPr>
            <a:r>
              <a:rPr kumimoji="0" lang="en-GB" sz="2400" b="1" i="0" u="none" strike="noStrike" kern="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rPr>
              <a:t>What is Magnetism</a:t>
            </a:r>
          </a:p>
        </p:txBody>
      </p:sp>
      <p:sp>
        <p:nvSpPr>
          <p:cNvPr id="55" name="TextBox 54">
            <a:extLst>
              <a:ext uri="{FF2B5EF4-FFF2-40B4-BE49-F238E27FC236}">
                <a16:creationId xmlns:a16="http://schemas.microsoft.com/office/drawing/2014/main" id="{B7A7C60B-562C-EF2A-C729-64619FFCA80C}"/>
              </a:ext>
            </a:extLst>
          </p:cNvPr>
          <p:cNvSpPr txBox="1"/>
          <p:nvPr/>
        </p:nvSpPr>
        <p:spPr>
          <a:xfrm>
            <a:off x="358804" y="4344792"/>
            <a:ext cx="6164827"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Why do magnets only attract certain materials like iron, nickel, and cobalt, and not others like plastic or wood?</a:t>
            </a:r>
          </a:p>
        </p:txBody>
      </p:sp>
      <p:sp>
        <p:nvSpPr>
          <p:cNvPr id="2" name="Rectangle 1">
            <a:extLst>
              <a:ext uri="{FF2B5EF4-FFF2-40B4-BE49-F238E27FC236}">
                <a16:creationId xmlns:a16="http://schemas.microsoft.com/office/drawing/2014/main" id="{0A5B764B-63E0-4535-4223-8FF09CF9605B}"/>
              </a:ext>
            </a:extLst>
          </p:cNvPr>
          <p:cNvSpPr>
            <a:spLocks noChangeArrowheads="1"/>
          </p:cNvSpPr>
          <p:nvPr/>
        </p:nvSpPr>
        <p:spPr bwMode="auto">
          <a:xfrm>
            <a:off x="324134" y="883668"/>
            <a:ext cx="6209732" cy="3293209"/>
          </a:xfrm>
          <a:prstGeom prst="rect">
            <a:avLst/>
          </a:prstGeom>
          <a:solidFill>
            <a:schemeClr val="bg1"/>
          </a:solidFill>
          <a:ln w="57150">
            <a:solidFill>
              <a:schemeClr val="tx1"/>
            </a:solidFill>
            <a:miter lim="800000"/>
            <a:headEnd/>
            <a:tailEnd/>
          </a:ln>
          <a:effectLst/>
        </p:spPr>
        <p:txBody>
          <a:bodyPr vert="horz" wrap="square" lIns="91440" tIns="45720" rIns="91440" bIns="45720" numCol="1" anchor="ctr" anchorCtr="0" compatLnSpc="1">
            <a:prstTxWarp prst="textNoShape">
              <a:avLst/>
            </a:prstTxWarp>
            <a:spAutoFit/>
          </a:bodyPr>
          <a:lstStyle/>
          <a:p>
            <a:r>
              <a:rPr lang="en-GB" sz="1600" dirty="0"/>
              <a:t>Magnetism is a force that can attract or repel certain materials, such as iron, nickel, and cobalt. This force is created by magnets, which have two poles: a north pole and a south pole. Opposite poles attract each other (north and south), while like poles repel (north and north or south and south). The area around a magnet where the magnetic force can be felt is called the magnetic field.</a:t>
            </a:r>
          </a:p>
          <a:p>
            <a:r>
              <a:rPr lang="en-GB" sz="1600" dirty="0"/>
              <a:t>Magnets can be natural, like lodestone, or man-made, like the bar magnets used in classrooms. Some magnets are permanent, meaning they always have a magnetic field, while others, called electromagnets, only work when electricity flows through them. Magnetism is used in many everyday items, such as fridge doors, speakers, and even trains. Understanding magnetism helps us learn more about how forces work in the world around us.</a:t>
            </a:r>
          </a:p>
        </p:txBody>
      </p:sp>
      <p:sp>
        <p:nvSpPr>
          <p:cNvPr id="3" name="TextBox 2">
            <a:extLst>
              <a:ext uri="{FF2B5EF4-FFF2-40B4-BE49-F238E27FC236}">
                <a16:creationId xmlns:a16="http://schemas.microsoft.com/office/drawing/2014/main" id="{63B1B784-E0E0-0E42-1F51-C27D8B3A99E3}"/>
              </a:ext>
            </a:extLst>
          </p:cNvPr>
          <p:cNvSpPr txBox="1"/>
          <p:nvPr/>
        </p:nvSpPr>
        <p:spPr>
          <a:xfrm>
            <a:off x="324134" y="4942012"/>
            <a:ext cx="6339612" cy="830997"/>
          </a:xfrm>
          <a:prstGeom prst="rect">
            <a:avLst/>
          </a:prstGeom>
          <a:noFill/>
        </p:spPr>
        <p:txBody>
          <a:bodyPr wrap="square" rtlCol="0">
            <a:spAutoFit/>
          </a:bodyPr>
          <a:lstStyle/>
          <a:p>
            <a:r>
              <a:rPr lang="en-GB" sz="1600" dirty="0"/>
              <a:t>Magnets only attract materials that have magnetic properties, which means their atoms have unpaired electrons that can align to create a magnetic field. </a:t>
            </a:r>
            <a:endParaRPr lang="en-GB" sz="1600" b="1" dirty="0"/>
          </a:p>
        </p:txBody>
      </p:sp>
      <p:sp>
        <p:nvSpPr>
          <p:cNvPr id="4" name="TextBox 3">
            <a:extLst>
              <a:ext uri="{FF2B5EF4-FFF2-40B4-BE49-F238E27FC236}">
                <a16:creationId xmlns:a16="http://schemas.microsoft.com/office/drawing/2014/main" id="{08A3F708-9C8D-A6E2-B1ED-B52C0CA0F878}"/>
              </a:ext>
            </a:extLst>
          </p:cNvPr>
          <p:cNvSpPr txBox="1"/>
          <p:nvPr/>
        </p:nvSpPr>
        <p:spPr>
          <a:xfrm>
            <a:off x="346586" y="5785454"/>
            <a:ext cx="6177045"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Explain the difference between permanent magnets and electromagnets in terms of how they produce magnetic fields.</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9" name="TextBox 8">
            <a:extLst>
              <a:ext uri="{FF2B5EF4-FFF2-40B4-BE49-F238E27FC236}">
                <a16:creationId xmlns:a16="http://schemas.microsoft.com/office/drawing/2014/main" id="{C1256341-4B77-9812-62E4-0559918C8784}"/>
              </a:ext>
            </a:extLst>
          </p:cNvPr>
          <p:cNvSpPr txBox="1"/>
          <p:nvPr/>
        </p:nvSpPr>
        <p:spPr>
          <a:xfrm>
            <a:off x="313899" y="6382674"/>
            <a:ext cx="6339612" cy="1077218"/>
          </a:xfrm>
          <a:prstGeom prst="rect">
            <a:avLst/>
          </a:prstGeom>
          <a:noFill/>
        </p:spPr>
        <p:txBody>
          <a:bodyPr wrap="square" rtlCol="0">
            <a:spAutoFit/>
          </a:bodyPr>
          <a:lstStyle/>
          <a:p>
            <a:r>
              <a:rPr lang="en-GB" sz="1600" dirty="0"/>
              <a:t>Permanent magnets always produce a magnetic field without needing any power because their atoms are naturally aligned. Electromagnets, on the other hand, create a magnetic field only when electricity flows through a wire wrapped around a magnetic core, such as iron.</a:t>
            </a:r>
            <a:endParaRPr lang="en-GB" sz="1600" b="1" dirty="0"/>
          </a:p>
        </p:txBody>
      </p:sp>
      <p:sp>
        <p:nvSpPr>
          <p:cNvPr id="10" name="TextBox 9">
            <a:extLst>
              <a:ext uri="{FF2B5EF4-FFF2-40B4-BE49-F238E27FC236}">
                <a16:creationId xmlns:a16="http://schemas.microsoft.com/office/drawing/2014/main" id="{0C292F8D-F37A-E65C-E386-84F13D12B745}"/>
              </a:ext>
            </a:extLst>
          </p:cNvPr>
          <p:cNvSpPr txBox="1"/>
          <p:nvPr/>
        </p:nvSpPr>
        <p:spPr>
          <a:xfrm>
            <a:off x="366523" y="7472337"/>
            <a:ext cx="6177044" cy="584775"/>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28575">
            <a:solidFill>
              <a:srgbClr val="00B050"/>
            </a:solidFill>
            <a:prstDash val="solid"/>
          </a:ln>
        </p:spPr>
        <p:txBody>
          <a:bodyPr wrap="square" rtlCol="0">
            <a:spAutoFit/>
          </a:bodyPr>
          <a:lstStyle/>
          <a:p>
            <a:pPr lvl="0" algn="just" defTabSz="914400">
              <a:defRPr/>
            </a:pPr>
            <a:r>
              <a:rPr lang="en-GB" sz="1600" dirty="0"/>
              <a:t>What happens when two like magnetic poles are brought close together, and why does this occur?</a:t>
            </a:r>
            <a:endParaRPr kumimoji="0" lang="en-US" sz="1600" b="1" i="0" u="none" strike="noStrike" kern="1200" cap="none" spc="0" normalizeH="0" baseline="0" noProof="0" dirty="0">
              <a:ln>
                <a:noFill/>
              </a:ln>
              <a:solidFill>
                <a:prstClr val="black"/>
              </a:solidFill>
              <a:effectLst/>
              <a:uLnTx/>
              <a:uFillTx/>
              <a:latin typeface="Calibri" panose="020F0502020204030204"/>
            </a:endParaRPr>
          </a:p>
        </p:txBody>
      </p:sp>
      <p:sp>
        <p:nvSpPr>
          <p:cNvPr id="13" name="TextBox 12">
            <a:extLst>
              <a:ext uri="{FF2B5EF4-FFF2-40B4-BE49-F238E27FC236}">
                <a16:creationId xmlns:a16="http://schemas.microsoft.com/office/drawing/2014/main" id="{3F6CB0A5-609D-894A-487D-94EB9927C685}"/>
              </a:ext>
            </a:extLst>
          </p:cNvPr>
          <p:cNvSpPr txBox="1"/>
          <p:nvPr/>
        </p:nvSpPr>
        <p:spPr>
          <a:xfrm>
            <a:off x="346586" y="8069556"/>
            <a:ext cx="6339612" cy="830997"/>
          </a:xfrm>
          <a:prstGeom prst="rect">
            <a:avLst/>
          </a:prstGeom>
          <a:noFill/>
        </p:spPr>
        <p:txBody>
          <a:bodyPr wrap="square" rtlCol="0">
            <a:spAutoFit/>
          </a:bodyPr>
          <a:lstStyle/>
          <a:p>
            <a:r>
              <a:rPr lang="en-GB" sz="1600" dirty="0"/>
              <a:t>When two like poles are brought together, they repel each other. This occurs because the magnetic field lines are trying to go in the same direction and push away from each other, creating a repelling force.</a:t>
            </a:r>
            <a:endParaRPr lang="en-GB" sz="1600" b="1" dirty="0"/>
          </a:p>
        </p:txBody>
      </p:sp>
    </p:spTree>
    <p:custDataLst>
      <p:tags r:id="rId1"/>
    </p:custDataLst>
    <p:extLst>
      <p:ext uri="{BB962C8B-B14F-4D97-AF65-F5344CB8AC3E}">
        <p14:creationId xmlns:p14="http://schemas.microsoft.com/office/powerpoint/2010/main" val="2393859543"/>
      </p:ext>
    </p:extLst>
  </p:cSld>
  <p:clrMapOvr>
    <a:masterClrMapping/>
  </p:clrMapOvr>
  <mc:AlternateContent xmlns:mc="http://schemas.openxmlformats.org/markup-compatibility/2006" xmlns:p14="http://schemas.microsoft.com/office/powerpoint/2010/main">
    <mc:Choice Requires="p14">
      <p:transition spd="slow" p14:dur="2000" advTm="114490"/>
    </mc:Choice>
    <mc:Fallback xmlns="">
      <p:transition spd="slow" advTm="11449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fade">
                                      <p:cBhvr>
                                        <p:cTn id="1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39|4.3|15.6|1.9|9.9|2.6|16.8|1.7"/>
</p:tagLst>
</file>

<file path=ppt/tags/tag2.xml><?xml version="1.0" encoding="utf-8"?>
<p:tagLst xmlns:a="http://schemas.openxmlformats.org/drawingml/2006/main" xmlns:r="http://schemas.openxmlformats.org/officeDocument/2006/relationships" xmlns:p="http://schemas.openxmlformats.org/presentationml/2006/main">
  <p:tag name="TIMING" val="|39|4.3|15.6|1.9|9.9|2.6|16.8|1.7"/>
</p:tagLst>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8627</TotalTime>
  <Words>570</Words>
  <Application>Microsoft Office PowerPoint</Application>
  <PresentationFormat>On-screen Show (4:3)</PresentationFormat>
  <Paragraphs>19</Paragraphs>
  <Slides>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1_Office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D Chalk</dc:creator>
  <cp:lastModifiedBy>Chalky Chalk</cp:lastModifiedBy>
  <cp:revision>46</cp:revision>
  <dcterms:created xsi:type="dcterms:W3CDTF">2024-01-19T05:37:07Z</dcterms:created>
  <dcterms:modified xsi:type="dcterms:W3CDTF">2025-06-15T15:53:38Z</dcterms:modified>
</cp:coreProperties>
</file>