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64" d="100"/>
          <a:sy n="64" d="100"/>
        </p:scale>
        <p:origin x="1467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CC29375F-C226-70F2-B6EE-99021B9628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516" y="1462400"/>
            <a:ext cx="4471676" cy="251308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2825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2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Metallic Bonding </a:t>
            </a:r>
            <a:r>
              <a:rPr kumimoji="0" lang="en-GB" sz="2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272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400" dirty="0"/>
              <a:t>The diagram shows how metals bond: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416143" y="4784367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D32AC-87BB-8A75-9A4C-B8525067831D}"/>
              </a:ext>
            </a:extLst>
          </p:cNvPr>
          <p:cNvSpPr txBox="1"/>
          <p:nvPr/>
        </p:nvSpPr>
        <p:spPr>
          <a:xfrm>
            <a:off x="416143" y="4289163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do metal atoms form in metallic bonding?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F4368-810A-94F5-288C-F7E1757B2C08}"/>
              </a:ext>
            </a:extLst>
          </p:cNvPr>
          <p:cNvSpPr txBox="1"/>
          <p:nvPr/>
        </p:nvSpPr>
        <p:spPr>
          <a:xfrm>
            <a:off x="416143" y="6082551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2F5A2-7183-8475-E10C-EF3B1617B1BB}"/>
              </a:ext>
            </a:extLst>
          </p:cNvPr>
          <p:cNvSpPr txBox="1"/>
          <p:nvPr/>
        </p:nvSpPr>
        <p:spPr>
          <a:xfrm>
            <a:off x="400437" y="5279571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happens to the outer electrons in metallic bonding?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7C7DA-26C5-67B8-DF8B-4B98D5D47440}"/>
              </a:ext>
            </a:extLst>
          </p:cNvPr>
          <p:cNvSpPr txBox="1"/>
          <p:nvPr/>
        </p:nvSpPr>
        <p:spPr>
          <a:xfrm>
            <a:off x="452319" y="7072959"/>
            <a:ext cx="6005244" cy="707886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  <a:p>
            <a:endParaRPr lang="en-GB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2F438-4380-E8DE-67C4-93AE78000D63}"/>
              </a:ext>
            </a:extLst>
          </p:cNvPr>
          <p:cNvSpPr txBox="1"/>
          <p:nvPr/>
        </p:nvSpPr>
        <p:spPr>
          <a:xfrm>
            <a:off x="436613" y="6577755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holds metal atoms together?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9957DC-9878-080A-377A-26E657EF56A4}"/>
              </a:ext>
            </a:extLst>
          </p:cNvPr>
          <p:cNvSpPr txBox="1"/>
          <p:nvPr/>
        </p:nvSpPr>
        <p:spPr>
          <a:xfrm>
            <a:off x="436613" y="8371141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A3460F-5FAA-3587-B067-1EB448F7D992}"/>
              </a:ext>
            </a:extLst>
          </p:cNvPr>
          <p:cNvSpPr txBox="1"/>
          <p:nvPr/>
        </p:nvSpPr>
        <p:spPr>
          <a:xfrm>
            <a:off x="436613" y="7875939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Why can metals conduct electricity?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9D23324-087A-5034-2866-EFC28A8DE4B4}"/>
              </a:ext>
            </a:extLst>
          </p:cNvPr>
          <p:cNvSpPr txBox="1"/>
          <p:nvPr/>
        </p:nvSpPr>
        <p:spPr>
          <a:xfrm rot="16200000">
            <a:off x="4242086" y="2434277"/>
            <a:ext cx="1249592" cy="339613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4BDF070-9663-6B8C-E2F2-16D492BFCE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4287" y="1970201"/>
            <a:ext cx="1237909" cy="125867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90"/>
    </mc:Choice>
    <mc:Fallback xmlns="">
      <p:transition spd="slow" advTm="839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2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|7.8|5.9|8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2628</TotalTime>
  <Words>43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68</cp:revision>
  <dcterms:created xsi:type="dcterms:W3CDTF">2024-01-19T05:37:07Z</dcterms:created>
  <dcterms:modified xsi:type="dcterms:W3CDTF">2025-02-06T18:44:54Z</dcterms:modified>
</cp:coreProperties>
</file>