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7" r:id="rId7"/>
    <p:sldId id="266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3074" name="Picture 2" descr="T helper cell - Wikipedia">
            <a:extLst>
              <a:ext uri="{FF2B5EF4-FFF2-40B4-BE49-F238E27FC236}">
                <a16:creationId xmlns:a16="http://schemas.microsoft.com/office/drawing/2014/main" id="{CA9A284E-34C2-B22E-CD80-15C478AEA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4"/>
          <a:stretch/>
        </p:blipFill>
        <p:spPr bwMode="auto">
          <a:xfrm>
            <a:off x="6885295" y="2238665"/>
            <a:ext cx="4722125" cy="439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Cytotoxic T cell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Memory T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Helper T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Suppressor T cell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type of T cell activates B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398545" y="290341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Histamine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Perforin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Antibodies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Cytokines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 cytotoxic T cells release to destroy infected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66784" y="186021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Produce antibodies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Engulf pathogens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Kill infected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Provide a faster response on re-exposure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 memory T cells do?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80859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detecting foreign DNA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binding to antibodies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detecting antigens on MHC molecules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By recognising damaged plasma membranes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do T cells recognise infected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37182" y="279139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Destroy infected cells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Activate phagocytes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Stimulate other immune cells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Secrete antibodies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role of helper T cells?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287938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Bone marrow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Liver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Spleen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Thymus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do T cells mature in?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98545" y="369079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Role of T Cells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4E47C-2F81-1AA4-7487-AFDDA246F8DB}"/>
              </a:ext>
            </a:extLst>
          </p:cNvPr>
          <p:cNvSpPr txBox="1"/>
          <p:nvPr/>
        </p:nvSpPr>
        <p:spPr>
          <a:xfrm>
            <a:off x="6844747" y="5512597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10092</TotalTime>
  <Words>246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84</cp:revision>
  <dcterms:created xsi:type="dcterms:W3CDTF">2024-11-06T06:26:10Z</dcterms:created>
  <dcterms:modified xsi:type="dcterms:W3CDTF">2025-05-03T12:38:28Z</dcterms:modified>
</cp:coreProperties>
</file>