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hyperlink" Target="https://www.youtube.com/watch?v=bfbES1798A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The Production of Antibodies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900" y="856688"/>
            <a:ext cx="28610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Describe how B cells produce antibodies during the immune response.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37BBAA1-2066-AB51-5C09-E8DD9ABF33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1875"/>
          <a:stretch/>
        </p:blipFill>
        <p:spPr>
          <a:xfrm>
            <a:off x="3429000" y="955061"/>
            <a:ext cx="3022600" cy="353289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9B97C0D-8E16-72CF-0F50-8DFCA6EC3D15}"/>
              </a:ext>
            </a:extLst>
          </p:cNvPr>
          <p:cNvSpPr txBox="1"/>
          <p:nvPr/>
        </p:nvSpPr>
        <p:spPr>
          <a:xfrm rot="16200000">
            <a:off x="-1256409" y="6002163"/>
            <a:ext cx="3759897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33BEEC-D522-26EC-6914-E88AAF44EF4A}"/>
              </a:ext>
            </a:extLst>
          </p:cNvPr>
          <p:cNvSpPr txBox="1"/>
          <p:nvPr/>
        </p:nvSpPr>
        <p:spPr>
          <a:xfrm>
            <a:off x="1017930" y="4693965"/>
            <a:ext cx="558566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4"/>
            <a:extLst>
              <a:ext uri="{FF2B5EF4-FFF2-40B4-BE49-F238E27FC236}">
                <a16:creationId xmlns:a16="http://schemas.microsoft.com/office/drawing/2014/main" id="{24CF4E5C-7F1A-8A97-57E2-30A19574C3FF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8E1B212-D2D3-A23E-A164-DE5269E1CB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6851" y="7562537"/>
            <a:ext cx="1327748" cy="13500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13198</TotalTime>
  <Words>21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122</cp:revision>
  <dcterms:created xsi:type="dcterms:W3CDTF">2024-01-19T05:37:07Z</dcterms:created>
  <dcterms:modified xsi:type="dcterms:W3CDTF">2025-05-03T14:07:23Z</dcterms:modified>
</cp:coreProperties>
</file>