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503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fbES1798Ao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Photosynthesis Data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56406" y="838330"/>
            <a:ext cx="6137701" cy="39395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A student measured the rate of photosynthesis by counting the number of oxygen bubbles produced by pondweed at different light intensities. Here are their results:</a:t>
            </a:r>
          </a:p>
          <a:p>
            <a:pPr algn="just">
              <a:spcBef>
                <a:spcPts val="1200"/>
              </a:spcBef>
            </a:pPr>
            <a:endParaRPr lang="en-GB" sz="20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sz="2000" b="1" dirty="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sz="20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sz="2000" b="1" dirty="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r>
              <a:rPr lang="en-GB" sz="2000" dirty="0"/>
              <a:t>Analyse the data and explain what it shows about the effect of light intensity on the rate of photosynthesis.</a:t>
            </a:r>
            <a:endParaRPr lang="en-GB" sz="20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1DF9043-D459-7683-BB3C-2FCE06A612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400895"/>
              </p:ext>
            </p:extLst>
          </p:nvPr>
        </p:nvGraphicFramePr>
        <p:xfrm>
          <a:off x="508963" y="2208201"/>
          <a:ext cx="5644499" cy="1676400"/>
        </p:xfrm>
        <a:graphic>
          <a:graphicData uri="http://schemas.openxmlformats.org/drawingml/2006/table">
            <a:tbl>
              <a:tblPr/>
              <a:tblGrid>
                <a:gridCol w="2818853">
                  <a:extLst>
                    <a:ext uri="{9D8B030D-6E8A-4147-A177-3AD203B41FA5}">
                      <a16:colId xmlns:a16="http://schemas.microsoft.com/office/drawing/2014/main" val="2997827691"/>
                    </a:ext>
                  </a:extLst>
                </a:gridCol>
                <a:gridCol w="2825646">
                  <a:extLst>
                    <a:ext uri="{9D8B030D-6E8A-4147-A177-3AD203B41FA5}">
                      <a16:colId xmlns:a16="http://schemas.microsoft.com/office/drawing/2014/main" val="453709759"/>
                    </a:ext>
                  </a:extLst>
                </a:gridCol>
              </a:tblGrid>
              <a:tr h="297180">
                <a:tc>
                  <a:txBody>
                    <a:bodyPr/>
                    <a:lstStyle/>
                    <a:p>
                      <a:r>
                        <a:rPr lang="en-GB" sz="1600" dirty="0"/>
                        <a:t>Light Intensity (arbitrary units)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Number of Bubbles per Minute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3896401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600"/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0583526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600"/>
                        <a:t>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5475150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600"/>
                        <a:t>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0493530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600" dirty="0"/>
                        <a:t>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8116471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048C9092-0CA3-AC9E-F2B6-A7A4F7F4140A}"/>
              </a:ext>
            </a:extLst>
          </p:cNvPr>
          <p:cNvSpPr txBox="1"/>
          <p:nvPr/>
        </p:nvSpPr>
        <p:spPr>
          <a:xfrm rot="16200000">
            <a:off x="-1012816" y="6245754"/>
            <a:ext cx="3272716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19D0A-DF45-CA5F-8202-4F65ECEF4CA6}"/>
              </a:ext>
            </a:extLst>
          </p:cNvPr>
          <p:cNvSpPr txBox="1"/>
          <p:nvPr/>
        </p:nvSpPr>
        <p:spPr>
          <a:xfrm>
            <a:off x="937964" y="4683704"/>
            <a:ext cx="558566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5" name="TextBox 14">
            <a:hlinkClick r:id="rId3"/>
            <a:extLst>
              <a:ext uri="{FF2B5EF4-FFF2-40B4-BE49-F238E27FC236}">
                <a16:creationId xmlns:a16="http://schemas.microsoft.com/office/drawing/2014/main" id="{6FD73E87-D1CF-85AA-0D68-47B863D8AA4D}"/>
              </a:ext>
            </a:extLst>
          </p:cNvPr>
          <p:cNvSpPr txBox="1"/>
          <p:nvPr/>
        </p:nvSpPr>
        <p:spPr>
          <a:xfrm>
            <a:off x="356406" y="8324463"/>
            <a:ext cx="4897982" cy="467197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Link to video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9E8348FE-297D-776A-86FF-C7000A9108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76422" y="7550506"/>
            <a:ext cx="1338194" cy="135557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9435</TotalTime>
  <Words>74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107</cp:revision>
  <dcterms:created xsi:type="dcterms:W3CDTF">2024-01-19T05:37:07Z</dcterms:created>
  <dcterms:modified xsi:type="dcterms:W3CDTF">2025-05-08T19:28:20Z</dcterms:modified>
</cp:coreProperties>
</file>