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Acceleration Investigation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how you would carry out an experiment using an air track to investigate the effect of mass on acceleration.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043A75E-1AB1-C159-91C8-936D7736F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50" y="2066639"/>
            <a:ext cx="5789075" cy="18912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8EFE0D-9B34-3E20-E9B3-0E48FD859A57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AD0C97-C394-7BA6-E951-89E10A2AD5C6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dependent variable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is the independent variable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the control variables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70EB96-6F89-A35B-EB2E-90D5B8BC189C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110ABAA-5D33-5DB4-EEC3-1B4A29738D3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390B334-F32C-2CBD-A1B8-109DEB218D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5884" y="7509569"/>
            <a:ext cx="1303957" cy="13298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8120</TotalTime>
  <Words>50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105</cp:revision>
  <dcterms:created xsi:type="dcterms:W3CDTF">2024-01-19T05:37:07Z</dcterms:created>
  <dcterms:modified xsi:type="dcterms:W3CDTF">2025-04-27T13:47:33Z</dcterms:modified>
</cp:coreProperties>
</file>