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Conduction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Explain how heat is transferred through conduction in a solid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6" name="Picture 2" descr="In a solid, heat is transferred mainly by the process of :">
            <a:extLst>
              <a:ext uri="{FF2B5EF4-FFF2-40B4-BE49-F238E27FC236}">
                <a16:creationId xmlns:a16="http://schemas.microsoft.com/office/drawing/2014/main" id="{CE1BC2CA-F22E-4EFC-9691-0EE136896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483" y="1394891"/>
            <a:ext cx="3809033" cy="246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39D736E0-2E34-64E1-C591-0A40175932A1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39EA78E6-44CD-875B-9ED3-F67AD0DAB3C2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atoms as they are heated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vibrations spread throughout a metal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electrons </a:t>
            </a:r>
            <a:r>
              <a:rPr lang="en-GB" b="1"/>
              <a:t>transfer energy</a:t>
            </a:r>
            <a:endParaRPr lang="en-GB" b="1" dirty="0"/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C1147BEA-D1D7-997C-53EA-B3DC9630B9BC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7F57176A-7336-0623-2B6F-B50E1592BD17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EE00D42-CB08-2F47-A094-79457AA64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477" y="7606459"/>
            <a:ext cx="1278661" cy="12953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1935</TotalTime>
  <Words>43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50</cp:revision>
  <dcterms:created xsi:type="dcterms:W3CDTF">2024-01-19T05:37:07Z</dcterms:created>
  <dcterms:modified xsi:type="dcterms:W3CDTF">2025-03-08T11:15:42Z</dcterms:modified>
</cp:coreProperties>
</file>