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HPq3ezrBF8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Ho</a:t>
            </a:r>
            <a:r>
              <a:rPr lang="en-GB" sz="2400" b="1" kern="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rmone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how hormones act on cells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how hormones affect target tissues in the body.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27087A-B577-6EDB-3B03-A7D022F31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61" y="1281529"/>
            <a:ext cx="6274277" cy="25097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C7F215-E3C5-7EEF-8324-6DF953C94D86}"/>
              </a:ext>
            </a:extLst>
          </p:cNvPr>
          <p:cNvSpPr txBox="1"/>
          <p:nvPr/>
        </p:nvSpPr>
        <p:spPr>
          <a:xfrm rot="16200000">
            <a:off x="-1162093" y="6113351"/>
            <a:ext cx="366748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CDE5DB-175D-EF15-7EC2-93D86DE77662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1369F86F-BC8A-9406-0E8B-19D8838FB9A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E72831-7025-794C-2E25-6875835947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6204" y="7495082"/>
            <a:ext cx="1368444" cy="13908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1699</TotalTime>
  <Words>27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41</cp:revision>
  <dcterms:created xsi:type="dcterms:W3CDTF">2024-01-19T05:37:07Z</dcterms:created>
  <dcterms:modified xsi:type="dcterms:W3CDTF">2024-12-09T05:21:14Z</dcterms:modified>
</cp:coreProperties>
</file>