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lang="en-GB" sz="4400" b="1" dirty="0">
                <a:solidFill>
                  <a:prstClr val="black"/>
                </a:solidFill>
                <a:latin typeface="Calibri"/>
              </a:rPr>
              <a:t>6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Gas Exchange in Insects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8B475-65D4-C8E0-0A45-6B931DBC2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12526"/>
          <a:stretch/>
        </p:blipFill>
        <p:spPr>
          <a:xfrm>
            <a:off x="5926688" y="2410700"/>
            <a:ext cx="6213890" cy="4265091"/>
          </a:xfrm>
          <a:prstGeom prst="rect">
            <a:avLst/>
          </a:prstGeom>
        </p:spPr>
      </p:pic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6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their skin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their circulatory system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2953143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spiracles and a tracheal system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their gills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 insects primarily take in oxygen for gas exchange?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606443" y="26135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CA646A-8BAF-45D5-AFFF-CAE8094793D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EC5E-030F-4F25-A25F-E9B17DC4266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The Great Biology </a:t>
            </a:r>
            <a:r>
              <a:rPr lang="en-GB" sz="4800" b="1" dirty="0" err="1">
                <a:solidFill>
                  <a:prstClr val="black"/>
                </a:solidFill>
                <a:latin typeface="Calibri"/>
              </a:rPr>
              <a:t>Pubish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 Quiz</a:t>
            </a:r>
          </a:p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Round 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pump blood throughout the body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open and close to regulate gas exchange and water loss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trap food particles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mucus for respiration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spiracles in the insect respiratory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52988" y="17821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C451A2-0B4B-8F92-30C0-053ADB28BC0D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EC2C6-1737-CDD7-21AA-3A392E8115F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blood vessels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14462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the tracheal tubes and tracheoles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40862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Through diffusion across the skin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37400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active transport across membranes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does oxygen travel from the spiracles to the cells in an insect?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194842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21D23-66D1-CEAC-E0C9-AAE9628B2C4E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40171-5046-2B3E-E204-C49EDEAF70CB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Thick, muscular walls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1966864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 large surface area and proximity to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 high concentration of red blood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Water impermeability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key adaptation of tracheoles that enhances gas exchange in insects?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86954" y="18440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AF06-8976-0DD4-43D8-68C8E8338C80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5017A-145A-AD0F-8FBE-8B6FD9D4B802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increase blood flow to the wings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maintain a concentration gradient for gas exchange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regulate temperature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trap food particles in the spiracles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purpose of ventilation movements in larger insects?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52988" y="180966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7D82DF-AA85-7AC0-7F19-CBA3EC24E01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55CE-9307-F418-A81E-8C841A803B2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Their blood does not carry 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43603" y="2186671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Their circulatory system is closed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52781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Their tracheal system directly supplies oxygen to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only need carbon dioxide for respiration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don’t insects rely on their circulatory system to transport gases?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7182" y="287413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D9189-9E48-BEC9-F87D-7B34FE2D1D4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13DD-074B-0987-88C9-49CEEBBCAD9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322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11</cp:revision>
  <dcterms:created xsi:type="dcterms:W3CDTF">2024-11-06T06:26:10Z</dcterms:created>
  <dcterms:modified xsi:type="dcterms:W3CDTF">2024-11-10T18:06:59Z</dcterms:modified>
</cp:coreProperties>
</file>