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Gravity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dirty="0"/>
              <a:t>Explain the effects of gravity on objects both on Earth and in space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1026" name="Picture 2" descr="Gravity for Kids | What is Gravity? | Pull of Gravity | Gravitational Pull">
            <a:extLst>
              <a:ext uri="{FF2B5EF4-FFF2-40B4-BE49-F238E27FC236}">
                <a16:creationId xmlns:a16="http://schemas.microsoft.com/office/drawing/2014/main" id="{FE8B9AA3-D866-DD82-D1D6-99B366CF7E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52"/>
          <a:stretch/>
        </p:blipFill>
        <p:spPr bwMode="auto">
          <a:xfrm>
            <a:off x="2261583" y="1368542"/>
            <a:ext cx="2903922" cy="258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6">
            <a:extLst>
              <a:ext uri="{FF2B5EF4-FFF2-40B4-BE49-F238E27FC236}">
                <a16:creationId xmlns:a16="http://schemas.microsoft.com/office/drawing/2014/main" id="{051C33D7-3F7F-812B-B8DE-0BC8DEB45575}"/>
              </a:ext>
            </a:extLst>
          </p:cNvPr>
          <p:cNvSpPr txBox="1"/>
          <p:nvPr/>
        </p:nvSpPr>
        <p:spPr>
          <a:xfrm rot="16200000">
            <a:off x="-1397324" y="5824044"/>
            <a:ext cx="400722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C6779E1A-C11A-5B34-9E62-E24BEC170167}"/>
              </a:ext>
            </a:extLst>
          </p:cNvPr>
          <p:cNvSpPr txBox="1"/>
          <p:nvPr/>
        </p:nvSpPr>
        <p:spPr>
          <a:xfrm>
            <a:off x="984041" y="4112822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is gravity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</a:t>
            </a:r>
            <a:r>
              <a:rPr lang="en-GB" b="1"/>
              <a:t>affects gravity</a:t>
            </a:r>
          </a:p>
        </p:txBody>
      </p:sp>
      <p:sp>
        <p:nvSpPr>
          <p:cNvPr id="7" name="TextBox 10">
            <a:extLst>
              <a:ext uri="{FF2B5EF4-FFF2-40B4-BE49-F238E27FC236}">
                <a16:creationId xmlns:a16="http://schemas.microsoft.com/office/drawing/2014/main" id="{655E72F3-5983-D4A1-31A2-26E3602A606A}"/>
              </a:ext>
            </a:extLst>
          </p:cNvPr>
          <p:cNvSpPr txBox="1"/>
          <p:nvPr/>
        </p:nvSpPr>
        <p:spPr>
          <a:xfrm>
            <a:off x="920712" y="5624120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id="{FFBEFECC-F75E-FA2A-713B-08345A0EB9F8}"/>
              </a:ext>
            </a:extLst>
          </p:cNvPr>
          <p:cNvSpPr txBox="1"/>
          <p:nvPr/>
        </p:nvSpPr>
        <p:spPr>
          <a:xfrm>
            <a:off x="339154" y="8270005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5099726-0327-B6C1-A2FF-D6FB1CB822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6220" y="7533446"/>
            <a:ext cx="1337291" cy="13682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3318</TotalTime>
  <Words>32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61</cp:revision>
  <dcterms:created xsi:type="dcterms:W3CDTF">2024-01-19T05:37:07Z</dcterms:created>
  <dcterms:modified xsi:type="dcterms:W3CDTF">2025-03-08T11:12:40Z</dcterms:modified>
</cp:coreProperties>
</file>