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Water Treatment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water is treated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99321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281613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potable water?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13828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222201" y="556574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first step in water treatment?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28335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71081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is chlorine added to drinking water?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85589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purpose of filtration in water treatment?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2D212B-DE90-BA45-5A81-DD5FB7CB4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876" y="1288252"/>
            <a:ext cx="2779654" cy="31324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EF3D5BD-47D7-7D21-29FE-55140E3D3B25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EC14EE-AE89-0BB7-5647-80002C3751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1033" y="2040566"/>
            <a:ext cx="1320354" cy="13552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3939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91</cp:revision>
  <dcterms:created xsi:type="dcterms:W3CDTF">2024-01-19T05:37:07Z</dcterms:created>
  <dcterms:modified xsi:type="dcterms:W3CDTF">2025-02-16T14:56:00Z</dcterms:modified>
</cp:coreProperties>
</file>