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uLzo2HPtQj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uLzo2HPtQjI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Types of Waves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7" y="855153"/>
            <a:ext cx="6285008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Waves may be longitudinal or transverse.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the differences between longitudinal waves and transverse waves.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671BBB-E81C-1C51-EC76-7CA67D77B2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330"/>
          <a:stretch/>
        </p:blipFill>
        <p:spPr>
          <a:xfrm>
            <a:off x="1064624" y="1243360"/>
            <a:ext cx="4699484" cy="21589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C1C68E-134F-3DD5-CA76-48A6BAAACD23}"/>
              </a:ext>
            </a:extLst>
          </p:cNvPr>
          <p:cNvSpPr txBox="1"/>
          <p:nvPr/>
        </p:nvSpPr>
        <p:spPr>
          <a:xfrm rot="16200000">
            <a:off x="-1392274" y="5866300"/>
            <a:ext cx="4031628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2C6B4E-68E8-7885-5195-D2BD161A4061}"/>
              </a:ext>
            </a:extLst>
          </p:cNvPr>
          <p:cNvSpPr txBox="1"/>
          <p:nvPr/>
        </p:nvSpPr>
        <p:spPr>
          <a:xfrm>
            <a:off x="1064624" y="4142874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causes waves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energy transferred in a longitudinal wave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energy transferred in a transverse wave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7841D9-A3F5-E335-4CD0-11F64E5F4CD3}"/>
              </a:ext>
            </a:extLst>
          </p:cNvPr>
          <p:cNvSpPr txBox="1"/>
          <p:nvPr/>
        </p:nvSpPr>
        <p:spPr>
          <a:xfrm>
            <a:off x="915927" y="5838956"/>
            <a:ext cx="558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46CC968B-C084-E592-385F-ED808E0A6016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10D8C7-F7BF-1383-EB4B-E7DABA7B423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219" t="36698" r="15670" b="40883"/>
          <a:stretch/>
        </p:blipFill>
        <p:spPr>
          <a:xfrm>
            <a:off x="5406305" y="7629861"/>
            <a:ext cx="1171916" cy="12202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Types of Waves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Types of waves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1CA75113-05F9-44CD-B1E5-8C2EF40548D9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084" r="22587"/>
          <a:stretch/>
        </p:blipFill>
        <p:spPr>
          <a:xfrm>
            <a:off x="706271" y="1099498"/>
            <a:ext cx="5445457" cy="751742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0852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1782</TotalTime>
  <Words>57</Words>
  <Application>Microsoft Office PowerPoint</Application>
  <PresentationFormat>On-screen Show (4:3)</PresentationFormat>
  <Paragraphs>16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74</cp:revision>
  <dcterms:created xsi:type="dcterms:W3CDTF">2024-01-19T05:37:07Z</dcterms:created>
  <dcterms:modified xsi:type="dcterms:W3CDTF">2024-05-21T16:29:23Z</dcterms:modified>
</cp:coreProperties>
</file>