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Ventricular Septal Defect 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dirty="0"/>
              <a:t>A ventricular septal defect (VSD) is a hole in the septum of the heart.  The diagram below shows a heart with VSD.  </a:t>
            </a:r>
            <a:r>
              <a:rPr lang="en-GB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Describe and explain why people with VSD can easily become tired.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E68B9F6-E545-013E-3532-4E775D23DC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8160" y="1833427"/>
            <a:ext cx="3253368" cy="270833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BAE2153-0C6F-F1F6-129F-1D5846BB7F57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20E2EB-3843-F19A-CB11-6D2022D17408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9F13282-8983-144F-3469-3EF218888458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ACE791E-B552-0E18-9FAA-E1917CD317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6656" y="7423896"/>
            <a:ext cx="1469482" cy="147433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926"/>
    </mc:Choice>
    <mc:Fallback xmlns="">
      <p:transition spd="slow" advTm="52926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5|14.1|6.4|6.3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7025</TotalTime>
  <Words>46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Source Sans Pro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81</cp:revision>
  <dcterms:created xsi:type="dcterms:W3CDTF">2024-01-19T05:37:07Z</dcterms:created>
  <dcterms:modified xsi:type="dcterms:W3CDTF">2025-02-15T09:54:19Z</dcterms:modified>
</cp:coreProperties>
</file>